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webextensions/webextension1.xml" ContentType="application/vnd.ms-office.webextension+xml"/>
  <Override PartName="/ppt/webextensions/webextension2.xml" ContentType="application/vnd.ms-office.webextens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6"/>
  </p:notesMasterIdLst>
  <p:sldIdLst>
    <p:sldId id="256" r:id="rId2"/>
    <p:sldId id="359" r:id="rId3"/>
    <p:sldId id="360" r:id="rId4"/>
    <p:sldId id="361" r:id="rId5"/>
    <p:sldId id="322" r:id="rId6"/>
    <p:sldId id="257" r:id="rId7"/>
    <p:sldId id="358" r:id="rId8"/>
    <p:sldId id="357" r:id="rId9"/>
    <p:sldId id="258" r:id="rId10"/>
    <p:sldId id="260" r:id="rId11"/>
    <p:sldId id="353" r:id="rId12"/>
    <p:sldId id="259" r:id="rId13"/>
    <p:sldId id="262" r:id="rId14"/>
    <p:sldId id="362" r:id="rId15"/>
    <p:sldId id="354" r:id="rId16"/>
    <p:sldId id="363" r:id="rId17"/>
    <p:sldId id="263" r:id="rId18"/>
    <p:sldId id="364" r:id="rId19"/>
    <p:sldId id="323" r:id="rId20"/>
    <p:sldId id="269" r:id="rId21"/>
    <p:sldId id="267" r:id="rId22"/>
    <p:sldId id="365" r:id="rId23"/>
    <p:sldId id="270" r:id="rId24"/>
    <p:sldId id="271" r:id="rId25"/>
    <p:sldId id="304" r:id="rId26"/>
    <p:sldId id="355" r:id="rId27"/>
    <p:sldId id="273" r:id="rId28"/>
    <p:sldId id="366" r:id="rId29"/>
    <p:sldId id="356" r:id="rId30"/>
    <p:sldId id="272" r:id="rId31"/>
    <p:sldId id="324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305" r:id="rId40"/>
    <p:sldId id="325" r:id="rId41"/>
    <p:sldId id="284" r:id="rId42"/>
    <p:sldId id="329" r:id="rId43"/>
    <p:sldId id="330" r:id="rId44"/>
    <p:sldId id="331" r:id="rId45"/>
    <p:sldId id="307" r:id="rId46"/>
    <p:sldId id="326" r:id="rId47"/>
    <p:sldId id="285" r:id="rId48"/>
    <p:sldId id="332" r:id="rId49"/>
    <p:sldId id="333" r:id="rId50"/>
    <p:sldId id="334" r:id="rId51"/>
    <p:sldId id="315" r:id="rId52"/>
    <p:sldId id="308" r:id="rId53"/>
    <p:sldId id="318" r:id="rId54"/>
    <p:sldId id="319" r:id="rId55"/>
    <p:sldId id="320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36" r:id="rId72"/>
    <p:sldId id="335" r:id="rId73"/>
    <p:sldId id="301" r:id="rId74"/>
    <p:sldId id="302" r:id="rId75"/>
    <p:sldId id="303" r:id="rId76"/>
    <p:sldId id="283" r:id="rId77"/>
    <p:sldId id="311" r:id="rId78"/>
    <p:sldId id="352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12" r:id="rId95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0E286C-513B-4987-AD40-DD295EF7ADF6}" v="145" dt="2023-12-14T13:06:08.6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>
      <p:cViewPr varScale="1">
        <p:scale>
          <a:sx n="110" d="100"/>
          <a:sy n="110" d="100"/>
        </p:scale>
        <p:origin x="630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uise, L." userId="9c17858f-7709-4685-98a9-1b3dcf42a476" providerId="ADAL" clId="{0FF1F349-B533-49D9-82E2-B301717DA765}"/>
    <pc:docChg chg="custSel addSld delSld modSld sldOrd">
      <pc:chgData name="Kruise, L." userId="9c17858f-7709-4685-98a9-1b3dcf42a476" providerId="ADAL" clId="{0FF1F349-B533-49D9-82E2-B301717DA765}" dt="2023-11-24T13:04:07.306" v="1082" actId="20577"/>
      <pc:docMkLst>
        <pc:docMk/>
      </pc:docMkLst>
      <pc:sldChg chg="modSp mod">
        <pc:chgData name="Kruise, L." userId="9c17858f-7709-4685-98a9-1b3dcf42a476" providerId="ADAL" clId="{0FF1F349-B533-49D9-82E2-B301717DA765}" dt="2023-11-23T15:59:53.045" v="5" actId="20577"/>
        <pc:sldMkLst>
          <pc:docMk/>
          <pc:sldMk cId="0" sldId="256"/>
        </pc:sldMkLst>
        <pc:spChg chg="mod">
          <ac:chgData name="Kruise, L." userId="9c17858f-7709-4685-98a9-1b3dcf42a476" providerId="ADAL" clId="{0FF1F349-B533-49D9-82E2-B301717DA765}" dt="2023-11-23T15:59:53.045" v="5" actId="20577"/>
          <ac:spMkLst>
            <pc:docMk/>
            <pc:sldMk cId="0" sldId="256"/>
            <ac:spMk id="5124" creationId="{00000000-0000-0000-0000-000000000000}"/>
          </ac:spMkLst>
        </pc:spChg>
      </pc:sldChg>
      <pc:sldChg chg="modSp">
        <pc:chgData name="Kruise, L." userId="9c17858f-7709-4685-98a9-1b3dcf42a476" providerId="ADAL" clId="{0FF1F349-B533-49D9-82E2-B301717DA765}" dt="2023-11-24T10:05:44.533" v="491" actId="1076"/>
        <pc:sldMkLst>
          <pc:docMk/>
          <pc:sldMk cId="3697904497" sldId="258"/>
        </pc:sldMkLst>
        <pc:spChg chg="mod">
          <ac:chgData name="Kruise, L." userId="9c17858f-7709-4685-98a9-1b3dcf42a476" providerId="ADAL" clId="{0FF1F349-B533-49D9-82E2-B301717DA765}" dt="2023-11-24T10:05:18.274" v="488" actId="14100"/>
          <ac:spMkLst>
            <pc:docMk/>
            <pc:sldMk cId="3697904497" sldId="258"/>
            <ac:spMk id="2" creationId="{00000000-0000-0000-0000-000000000000}"/>
          </ac:spMkLst>
        </pc:spChg>
        <pc:spChg chg="mod">
          <ac:chgData name="Kruise, L." userId="9c17858f-7709-4685-98a9-1b3dcf42a476" providerId="ADAL" clId="{0FF1F349-B533-49D9-82E2-B301717DA765}" dt="2023-11-24T10:05:31.197" v="490" actId="14100"/>
          <ac:spMkLst>
            <pc:docMk/>
            <pc:sldMk cId="3697904497" sldId="258"/>
            <ac:spMk id="3" creationId="{00000000-0000-0000-0000-000000000000}"/>
          </ac:spMkLst>
        </pc:spChg>
        <pc:picChg chg="mod">
          <ac:chgData name="Kruise, L." userId="9c17858f-7709-4685-98a9-1b3dcf42a476" providerId="ADAL" clId="{0FF1F349-B533-49D9-82E2-B301717DA765}" dt="2023-11-24T10:05:44.533" v="491" actId="1076"/>
          <ac:picMkLst>
            <pc:docMk/>
            <pc:sldMk cId="3697904497" sldId="258"/>
            <ac:picMk id="1026" creationId="{00000000-0000-0000-0000-000000000000}"/>
          </ac:picMkLst>
        </pc:picChg>
        <pc:picChg chg="mod">
          <ac:chgData name="Kruise, L." userId="9c17858f-7709-4685-98a9-1b3dcf42a476" providerId="ADAL" clId="{0FF1F349-B533-49D9-82E2-B301717DA765}" dt="2023-11-24T09:57:43.018" v="468" actId="1076"/>
          <ac:picMkLst>
            <pc:docMk/>
            <pc:sldMk cId="3697904497" sldId="258"/>
            <ac:picMk id="1028" creationId="{00000000-0000-0000-0000-000000000000}"/>
          </ac:picMkLst>
        </pc:picChg>
      </pc:sldChg>
      <pc:sldChg chg="modSp mod">
        <pc:chgData name="Kruise, L." userId="9c17858f-7709-4685-98a9-1b3dcf42a476" providerId="ADAL" clId="{0FF1F349-B533-49D9-82E2-B301717DA765}" dt="2023-11-24T10:06:45.044" v="499" actId="255"/>
        <pc:sldMkLst>
          <pc:docMk/>
          <pc:sldMk cId="955756308" sldId="260"/>
        </pc:sldMkLst>
        <pc:spChg chg="mod">
          <ac:chgData name="Kruise, L." userId="9c17858f-7709-4685-98a9-1b3dcf42a476" providerId="ADAL" clId="{0FF1F349-B533-49D9-82E2-B301717DA765}" dt="2023-11-24T10:06:45.044" v="499" actId="255"/>
          <ac:spMkLst>
            <pc:docMk/>
            <pc:sldMk cId="955756308" sldId="260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0FF1F349-B533-49D9-82E2-B301717DA765}" dt="2023-11-24T10:25:00.054" v="724" actId="6549"/>
        <pc:sldMkLst>
          <pc:docMk/>
          <pc:sldMk cId="346860287" sldId="263"/>
        </pc:sldMkLst>
        <pc:spChg chg="mod">
          <ac:chgData name="Kruise, L." userId="9c17858f-7709-4685-98a9-1b3dcf42a476" providerId="ADAL" clId="{0FF1F349-B533-49D9-82E2-B301717DA765}" dt="2023-11-24T10:25:00.054" v="724" actId="6549"/>
          <ac:spMkLst>
            <pc:docMk/>
            <pc:sldMk cId="346860287" sldId="263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0FF1F349-B533-49D9-82E2-B301717DA765}" dt="2023-11-24T12:56:05.294" v="829" actId="1076"/>
        <pc:sldMkLst>
          <pc:docMk/>
          <pc:sldMk cId="3049718707" sldId="271"/>
        </pc:sldMkLst>
        <pc:picChg chg="mod">
          <ac:chgData name="Kruise, L." userId="9c17858f-7709-4685-98a9-1b3dcf42a476" providerId="ADAL" clId="{0FF1F349-B533-49D9-82E2-B301717DA765}" dt="2023-11-24T12:56:05.294" v="829" actId="1076"/>
          <ac:picMkLst>
            <pc:docMk/>
            <pc:sldMk cId="3049718707" sldId="271"/>
            <ac:picMk id="4" creationId="{00000000-0000-0000-0000-000000000000}"/>
          </ac:picMkLst>
        </pc:picChg>
      </pc:sldChg>
      <pc:sldChg chg="modSp mod">
        <pc:chgData name="Kruise, L." userId="9c17858f-7709-4685-98a9-1b3dcf42a476" providerId="ADAL" clId="{0FF1F349-B533-49D9-82E2-B301717DA765}" dt="2023-11-24T13:04:07.306" v="1082" actId="20577"/>
        <pc:sldMkLst>
          <pc:docMk/>
          <pc:sldMk cId="1290803045" sldId="272"/>
        </pc:sldMkLst>
        <pc:spChg chg="mod">
          <ac:chgData name="Kruise, L." userId="9c17858f-7709-4685-98a9-1b3dcf42a476" providerId="ADAL" clId="{0FF1F349-B533-49D9-82E2-B301717DA765}" dt="2023-11-24T13:04:07.306" v="1082" actId="20577"/>
          <ac:spMkLst>
            <pc:docMk/>
            <pc:sldMk cId="1290803045" sldId="272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0FF1F349-B533-49D9-82E2-B301717DA765}" dt="2023-11-24T12:57:37.648" v="847" actId="20577"/>
        <pc:sldMkLst>
          <pc:docMk/>
          <pc:sldMk cId="2702878821" sldId="355"/>
        </pc:sldMkLst>
        <pc:spChg chg="mod">
          <ac:chgData name="Kruise, L." userId="9c17858f-7709-4685-98a9-1b3dcf42a476" providerId="ADAL" clId="{0FF1F349-B533-49D9-82E2-B301717DA765}" dt="2023-11-24T12:57:37.648" v="847" actId="20577"/>
          <ac:spMkLst>
            <pc:docMk/>
            <pc:sldMk cId="2702878821" sldId="355"/>
            <ac:spMk id="2" creationId="{7683064D-6619-6AF5-0FD2-730200AF97BD}"/>
          </ac:spMkLst>
        </pc:spChg>
      </pc:sldChg>
      <pc:sldChg chg="modSp mod">
        <pc:chgData name="Kruise, L." userId="9c17858f-7709-4685-98a9-1b3dcf42a476" providerId="ADAL" clId="{0FF1F349-B533-49D9-82E2-B301717DA765}" dt="2023-11-24T10:03:49.090" v="485" actId="1076"/>
        <pc:sldMkLst>
          <pc:docMk/>
          <pc:sldMk cId="3353440634" sldId="357"/>
        </pc:sldMkLst>
        <pc:picChg chg="mod">
          <ac:chgData name="Kruise, L." userId="9c17858f-7709-4685-98a9-1b3dcf42a476" providerId="ADAL" clId="{0FF1F349-B533-49D9-82E2-B301717DA765}" dt="2023-11-24T10:03:49.090" v="485" actId="1076"/>
          <ac:picMkLst>
            <pc:docMk/>
            <pc:sldMk cId="3353440634" sldId="357"/>
            <ac:picMk id="2" creationId="{00000000-0000-0000-0000-000000000000}"/>
          </ac:picMkLst>
        </pc:picChg>
      </pc:sldChg>
      <pc:sldChg chg="addSp modSp mod ord">
        <pc:chgData name="Kruise, L." userId="9c17858f-7709-4685-98a9-1b3dcf42a476" providerId="ADAL" clId="{0FF1F349-B533-49D9-82E2-B301717DA765}" dt="2023-11-24T10:05:08.148" v="487" actId="1076"/>
        <pc:sldMkLst>
          <pc:docMk/>
          <pc:sldMk cId="605265666" sldId="358"/>
        </pc:sldMkLst>
        <pc:spChg chg="mod">
          <ac:chgData name="Kruise, L." userId="9c17858f-7709-4685-98a9-1b3dcf42a476" providerId="ADAL" clId="{0FF1F349-B533-49D9-82E2-B301717DA765}" dt="2023-11-24T10:00:46.973" v="474" actId="27636"/>
          <ac:spMkLst>
            <pc:docMk/>
            <pc:sldMk cId="605265666" sldId="358"/>
            <ac:spMk id="2" creationId="{00000000-0000-0000-0000-000000000000}"/>
          </ac:spMkLst>
        </pc:spChg>
        <pc:picChg chg="add mod">
          <ac:chgData name="Kruise, L." userId="9c17858f-7709-4685-98a9-1b3dcf42a476" providerId="ADAL" clId="{0FF1F349-B533-49D9-82E2-B301717DA765}" dt="2023-11-24T10:05:08.148" v="487" actId="1076"/>
          <ac:picMkLst>
            <pc:docMk/>
            <pc:sldMk cId="605265666" sldId="358"/>
            <ac:picMk id="4" creationId="{16D37B22-3A40-0A77-ADB9-48A08C79EA94}"/>
          </ac:picMkLst>
        </pc:picChg>
      </pc:sldChg>
      <pc:sldChg chg="addSp delSp modSp add mod">
        <pc:chgData name="Kruise, L." userId="9c17858f-7709-4685-98a9-1b3dcf42a476" providerId="ADAL" clId="{0FF1F349-B533-49D9-82E2-B301717DA765}" dt="2023-11-24T09:45:41.081" v="454" actId="1440"/>
        <pc:sldMkLst>
          <pc:docMk/>
          <pc:sldMk cId="2037650956" sldId="359"/>
        </pc:sldMkLst>
        <pc:spChg chg="mod">
          <ac:chgData name="Kruise, L." userId="9c17858f-7709-4685-98a9-1b3dcf42a476" providerId="ADAL" clId="{0FF1F349-B533-49D9-82E2-B301717DA765}" dt="2023-11-23T16:08:10.395" v="209" actId="20577"/>
          <ac:spMkLst>
            <pc:docMk/>
            <pc:sldMk cId="2037650956" sldId="359"/>
            <ac:spMk id="2" creationId="{211D44E9-DF09-4576-A3D1-553BB1EE0D38}"/>
          </ac:spMkLst>
        </pc:spChg>
        <pc:spChg chg="mod">
          <ac:chgData name="Kruise, L." userId="9c17858f-7709-4685-98a9-1b3dcf42a476" providerId="ADAL" clId="{0FF1F349-B533-49D9-82E2-B301717DA765}" dt="2023-11-23T16:08:18.078" v="230" actId="6549"/>
          <ac:spMkLst>
            <pc:docMk/>
            <pc:sldMk cId="2037650956" sldId="359"/>
            <ac:spMk id="3" creationId="{DADDF10F-1004-49D6-9428-CAFFDB7A56CA}"/>
          </ac:spMkLst>
        </pc:spChg>
        <pc:picChg chg="del mod">
          <ac:chgData name="Kruise, L." userId="9c17858f-7709-4685-98a9-1b3dcf42a476" providerId="ADAL" clId="{0FF1F349-B533-49D9-82E2-B301717DA765}" dt="2023-11-23T16:07:02.487" v="196" actId="478"/>
          <ac:picMkLst>
            <pc:docMk/>
            <pc:sldMk cId="2037650956" sldId="359"/>
            <ac:picMk id="4" creationId="{D3185865-FEBE-4C34-B609-20D730EE7457}"/>
          </ac:picMkLst>
        </pc:picChg>
        <pc:picChg chg="add mod">
          <ac:chgData name="Kruise, L." userId="9c17858f-7709-4685-98a9-1b3dcf42a476" providerId="ADAL" clId="{0FF1F349-B533-49D9-82E2-B301717DA765}" dt="2023-11-24T09:45:41.081" v="454" actId="1440"/>
          <ac:picMkLst>
            <pc:docMk/>
            <pc:sldMk cId="2037650956" sldId="359"/>
            <ac:picMk id="6" creationId="{ED46E31A-5C05-A4AC-97D6-BA944D83297C}"/>
          </ac:picMkLst>
        </pc:picChg>
      </pc:sldChg>
      <pc:sldChg chg="modSp add mod">
        <pc:chgData name="Kruise, L." userId="9c17858f-7709-4685-98a9-1b3dcf42a476" providerId="ADAL" clId="{0FF1F349-B533-49D9-82E2-B301717DA765}" dt="2023-11-24T09:48:41.738" v="456" actId="14100"/>
        <pc:sldMkLst>
          <pc:docMk/>
          <pc:sldMk cId="1886616565" sldId="360"/>
        </pc:sldMkLst>
        <pc:spChg chg="mod">
          <ac:chgData name="Kruise, L." userId="9c17858f-7709-4685-98a9-1b3dcf42a476" providerId="ADAL" clId="{0FF1F349-B533-49D9-82E2-B301717DA765}" dt="2023-11-24T09:48:41.738" v="456" actId="14100"/>
          <ac:spMkLst>
            <pc:docMk/>
            <pc:sldMk cId="1886616565" sldId="360"/>
            <ac:spMk id="2" creationId="{00000000-0000-0000-0000-000000000000}"/>
          </ac:spMkLst>
        </pc:spChg>
        <pc:spChg chg="mod">
          <ac:chgData name="Kruise, L." userId="9c17858f-7709-4685-98a9-1b3dcf42a476" providerId="ADAL" clId="{0FF1F349-B533-49D9-82E2-B301717DA765}" dt="2023-11-24T09:47:28.857" v="455" actId="113"/>
          <ac:spMkLst>
            <pc:docMk/>
            <pc:sldMk cId="1886616565" sldId="360"/>
            <ac:spMk id="3" creationId="{00000000-0000-0000-0000-000000000000}"/>
          </ac:spMkLst>
        </pc:spChg>
      </pc:sldChg>
      <pc:sldChg chg="addSp delSp modSp new mod ord">
        <pc:chgData name="Kruise, L." userId="9c17858f-7709-4685-98a9-1b3dcf42a476" providerId="ADAL" clId="{0FF1F349-B533-49D9-82E2-B301717DA765}" dt="2023-11-24T09:51:20.887" v="465" actId="14100"/>
        <pc:sldMkLst>
          <pc:docMk/>
          <pc:sldMk cId="4121626003" sldId="361"/>
        </pc:sldMkLst>
        <pc:spChg chg="mod">
          <ac:chgData name="Kruise, L." userId="9c17858f-7709-4685-98a9-1b3dcf42a476" providerId="ADAL" clId="{0FF1F349-B533-49D9-82E2-B301717DA765}" dt="2023-11-23T16:11:16.012" v="334" actId="20577"/>
          <ac:spMkLst>
            <pc:docMk/>
            <pc:sldMk cId="4121626003" sldId="361"/>
            <ac:spMk id="2" creationId="{7237F339-C034-051C-53D8-E00F1ACE0A86}"/>
          </ac:spMkLst>
        </pc:spChg>
        <pc:spChg chg="mod">
          <ac:chgData name="Kruise, L." userId="9c17858f-7709-4685-98a9-1b3dcf42a476" providerId="ADAL" clId="{0FF1F349-B533-49D9-82E2-B301717DA765}" dt="2023-11-24T09:50:12.032" v="461" actId="14100"/>
          <ac:spMkLst>
            <pc:docMk/>
            <pc:sldMk cId="4121626003" sldId="361"/>
            <ac:spMk id="3" creationId="{9CF2CAD6-5460-C51C-AD3A-7633A8BE3684}"/>
          </ac:spMkLst>
        </pc:spChg>
        <pc:graphicFrameChg chg="add mod">
          <ac:chgData name="Kruise, L." userId="9c17858f-7709-4685-98a9-1b3dcf42a476" providerId="ADAL" clId="{0FF1F349-B533-49D9-82E2-B301717DA765}" dt="2023-11-24T09:51:20.887" v="465" actId="14100"/>
          <ac:graphicFrameMkLst>
            <pc:docMk/>
            <pc:sldMk cId="4121626003" sldId="361"/>
            <ac:graphicFrameMk id="4" creationId="{A9554DCF-0173-24E7-6063-0FE597ABC8CF}"/>
          </ac:graphicFrameMkLst>
        </pc:graphicFrameChg>
        <pc:picChg chg="add del">
          <ac:chgData name="Kruise, L." userId="9c17858f-7709-4685-98a9-1b3dcf42a476" providerId="ADAL" clId="{0FF1F349-B533-49D9-82E2-B301717DA765}" dt="2023-11-23T16:23:41.868" v="452" actId="478"/>
          <ac:picMkLst>
            <pc:docMk/>
            <pc:sldMk cId="4121626003" sldId="361"/>
            <ac:picMk id="5" creationId="{EAFABC30-166F-8934-A910-14493CBEB44F}"/>
          </ac:picMkLst>
        </pc:picChg>
      </pc:sldChg>
      <pc:sldChg chg="addSp delSp modSp new mod">
        <pc:chgData name="Kruise, L." userId="9c17858f-7709-4685-98a9-1b3dcf42a476" providerId="ADAL" clId="{0FF1F349-B533-49D9-82E2-B301717DA765}" dt="2023-11-24T10:19:50.539" v="633" actId="1076"/>
        <pc:sldMkLst>
          <pc:docMk/>
          <pc:sldMk cId="252073095" sldId="362"/>
        </pc:sldMkLst>
        <pc:spChg chg="del">
          <ac:chgData name="Kruise, L." userId="9c17858f-7709-4685-98a9-1b3dcf42a476" providerId="ADAL" clId="{0FF1F349-B533-49D9-82E2-B301717DA765}" dt="2023-11-24T10:09:16.688" v="501" actId="478"/>
          <ac:spMkLst>
            <pc:docMk/>
            <pc:sldMk cId="252073095" sldId="362"/>
            <ac:spMk id="2" creationId="{E05FBB76-5F99-A257-B377-A686EF5C66DA}"/>
          </ac:spMkLst>
        </pc:spChg>
        <pc:spChg chg="del mod">
          <ac:chgData name="Kruise, L." userId="9c17858f-7709-4685-98a9-1b3dcf42a476" providerId="ADAL" clId="{0FF1F349-B533-49D9-82E2-B301717DA765}" dt="2023-11-24T10:15:03.110" v="526" actId="478"/>
          <ac:spMkLst>
            <pc:docMk/>
            <pc:sldMk cId="252073095" sldId="362"/>
            <ac:spMk id="3" creationId="{BDB31D08-85ED-9F94-8332-127AF9FF45E5}"/>
          </ac:spMkLst>
        </pc:spChg>
        <pc:graphicFrameChg chg="add mod modGraphic">
          <ac:chgData name="Kruise, L." userId="9c17858f-7709-4685-98a9-1b3dcf42a476" providerId="ADAL" clId="{0FF1F349-B533-49D9-82E2-B301717DA765}" dt="2023-11-24T10:19:37.119" v="632" actId="14734"/>
          <ac:graphicFrameMkLst>
            <pc:docMk/>
            <pc:sldMk cId="252073095" sldId="362"/>
            <ac:graphicFrameMk id="4" creationId="{9F90D08E-F996-889A-B2AC-8D575BC30F9A}"/>
          </ac:graphicFrameMkLst>
        </pc:graphicFrameChg>
        <pc:picChg chg="add mod">
          <ac:chgData name="Kruise, L." userId="9c17858f-7709-4685-98a9-1b3dcf42a476" providerId="ADAL" clId="{0FF1F349-B533-49D9-82E2-B301717DA765}" dt="2023-11-24T10:19:50.539" v="633" actId="1076"/>
          <ac:picMkLst>
            <pc:docMk/>
            <pc:sldMk cId="252073095" sldId="362"/>
            <ac:picMk id="1026" creationId="{7AE99FCB-2708-7CE3-FD0F-808D810A65A9}"/>
          </ac:picMkLst>
        </pc:picChg>
        <pc:picChg chg="add mod">
          <ac:chgData name="Kruise, L." userId="9c17858f-7709-4685-98a9-1b3dcf42a476" providerId="ADAL" clId="{0FF1F349-B533-49D9-82E2-B301717DA765}" dt="2023-11-24T10:18:17.824" v="591" actId="1076"/>
          <ac:picMkLst>
            <pc:docMk/>
            <pc:sldMk cId="252073095" sldId="362"/>
            <ac:picMk id="1028" creationId="{83334AEE-1557-B28A-D79B-144E207357F8}"/>
          </ac:picMkLst>
        </pc:picChg>
      </pc:sldChg>
      <pc:sldChg chg="delSp modSp add del mod">
        <pc:chgData name="Kruise, L." userId="9c17858f-7709-4685-98a9-1b3dcf42a476" providerId="ADAL" clId="{0FF1F349-B533-49D9-82E2-B301717DA765}" dt="2023-11-24T10:24:38.446" v="721" actId="2696"/>
        <pc:sldMkLst>
          <pc:docMk/>
          <pc:sldMk cId="644632256" sldId="363"/>
        </pc:sldMkLst>
        <pc:spChg chg="mod">
          <ac:chgData name="Kruise, L." userId="9c17858f-7709-4685-98a9-1b3dcf42a476" providerId="ADAL" clId="{0FF1F349-B533-49D9-82E2-B301717DA765}" dt="2023-11-24T10:22:42.422" v="675" actId="14100"/>
          <ac:spMkLst>
            <pc:docMk/>
            <pc:sldMk cId="644632256" sldId="363"/>
            <ac:spMk id="2" creationId="{7237F339-C034-051C-53D8-E00F1ACE0A86}"/>
          </ac:spMkLst>
        </pc:spChg>
        <pc:spChg chg="mod">
          <ac:chgData name="Kruise, L." userId="9c17858f-7709-4685-98a9-1b3dcf42a476" providerId="ADAL" clId="{0FF1F349-B533-49D9-82E2-B301717DA765}" dt="2023-11-24T10:23:10.311" v="720" actId="20577"/>
          <ac:spMkLst>
            <pc:docMk/>
            <pc:sldMk cId="644632256" sldId="363"/>
            <ac:spMk id="3" creationId="{9CF2CAD6-5460-C51C-AD3A-7633A8BE3684}"/>
          </ac:spMkLst>
        </pc:spChg>
        <pc:graphicFrameChg chg="del">
          <ac:chgData name="Kruise, L." userId="9c17858f-7709-4685-98a9-1b3dcf42a476" providerId="ADAL" clId="{0FF1F349-B533-49D9-82E2-B301717DA765}" dt="2023-11-24T10:22:05.406" v="635" actId="478"/>
          <ac:graphicFrameMkLst>
            <pc:docMk/>
            <pc:sldMk cId="644632256" sldId="363"/>
            <ac:graphicFrameMk id="4" creationId="{A9554DCF-0173-24E7-6063-0FE597ABC8CF}"/>
          </ac:graphicFrameMkLst>
        </pc:graphicFrameChg>
      </pc:sldChg>
      <pc:sldChg chg="add">
        <pc:chgData name="Kruise, L." userId="9c17858f-7709-4685-98a9-1b3dcf42a476" providerId="ADAL" clId="{0FF1F349-B533-49D9-82E2-B301717DA765}" dt="2023-11-24T10:24:45.808" v="722"/>
        <pc:sldMkLst>
          <pc:docMk/>
          <pc:sldMk cId="948963235" sldId="363"/>
        </pc:sldMkLst>
      </pc:sldChg>
      <pc:sldChg chg="modSp add mod">
        <pc:chgData name="Kruise, L." userId="9c17858f-7709-4685-98a9-1b3dcf42a476" providerId="ADAL" clId="{0FF1F349-B533-49D9-82E2-B301717DA765}" dt="2023-11-24T10:30:42.420" v="769" actId="6549"/>
        <pc:sldMkLst>
          <pc:docMk/>
          <pc:sldMk cId="4160660097" sldId="364"/>
        </pc:sldMkLst>
        <pc:spChg chg="mod">
          <ac:chgData name="Kruise, L." userId="9c17858f-7709-4685-98a9-1b3dcf42a476" providerId="ADAL" clId="{0FF1F349-B533-49D9-82E2-B301717DA765}" dt="2023-11-24T10:30:42.420" v="769" actId="6549"/>
          <ac:spMkLst>
            <pc:docMk/>
            <pc:sldMk cId="4160660097" sldId="364"/>
            <ac:spMk id="3" creationId="{9CF2CAD6-5460-C51C-AD3A-7633A8BE3684}"/>
          </ac:spMkLst>
        </pc:spChg>
        <pc:graphicFrameChg chg="mod">
          <ac:chgData name="Kruise, L." userId="9c17858f-7709-4685-98a9-1b3dcf42a476" providerId="ADAL" clId="{0FF1F349-B533-49D9-82E2-B301717DA765}" dt="2023-11-24T10:28:43.832" v="754" actId="1076"/>
          <ac:graphicFrameMkLst>
            <pc:docMk/>
            <pc:sldMk cId="4160660097" sldId="364"/>
            <ac:graphicFrameMk id="4" creationId="{A9554DCF-0173-24E7-6063-0FE597ABC8CF}"/>
          </ac:graphicFrameMkLst>
        </pc:graphicFrameChg>
      </pc:sldChg>
      <pc:sldChg chg="addSp modSp add mod">
        <pc:chgData name="Kruise, L." userId="9c17858f-7709-4685-98a9-1b3dcf42a476" providerId="ADAL" clId="{0FF1F349-B533-49D9-82E2-B301717DA765}" dt="2023-11-24T12:55:16.527" v="828" actId="1076"/>
        <pc:sldMkLst>
          <pc:docMk/>
          <pc:sldMk cId="3436071721" sldId="365"/>
        </pc:sldMkLst>
        <pc:graphicFrameChg chg="mod modGraphic">
          <ac:chgData name="Kruise, L." userId="9c17858f-7709-4685-98a9-1b3dcf42a476" providerId="ADAL" clId="{0FF1F349-B533-49D9-82E2-B301717DA765}" dt="2023-11-24T12:54:38.157" v="827" actId="1076"/>
          <ac:graphicFrameMkLst>
            <pc:docMk/>
            <pc:sldMk cId="3436071721" sldId="365"/>
            <ac:graphicFrameMk id="4" creationId="{9F90D08E-F996-889A-B2AC-8D575BC30F9A}"/>
          </ac:graphicFrameMkLst>
        </pc:graphicFrameChg>
        <pc:picChg chg="mod">
          <ac:chgData name="Kruise, L." userId="9c17858f-7709-4685-98a9-1b3dcf42a476" providerId="ADAL" clId="{0FF1F349-B533-49D9-82E2-B301717DA765}" dt="2023-11-24T10:47:55.451" v="796" actId="1076"/>
          <ac:picMkLst>
            <pc:docMk/>
            <pc:sldMk cId="3436071721" sldId="365"/>
            <ac:picMk id="1026" creationId="{7AE99FCB-2708-7CE3-FD0F-808D810A65A9}"/>
          </ac:picMkLst>
        </pc:picChg>
        <pc:picChg chg="mod">
          <ac:chgData name="Kruise, L." userId="9c17858f-7709-4685-98a9-1b3dcf42a476" providerId="ADAL" clId="{0FF1F349-B533-49D9-82E2-B301717DA765}" dt="2023-11-24T12:55:16.527" v="828" actId="1076"/>
          <ac:picMkLst>
            <pc:docMk/>
            <pc:sldMk cId="3436071721" sldId="365"/>
            <ac:picMk id="1028" creationId="{83334AEE-1557-B28A-D79B-144E207357F8}"/>
          </ac:picMkLst>
        </pc:picChg>
        <pc:picChg chg="add mod">
          <ac:chgData name="Kruise, L." userId="9c17858f-7709-4685-98a9-1b3dcf42a476" providerId="ADAL" clId="{0FF1F349-B533-49D9-82E2-B301717DA765}" dt="2023-11-24T10:47:59.215" v="797" actId="1076"/>
          <ac:picMkLst>
            <pc:docMk/>
            <pc:sldMk cId="3436071721" sldId="365"/>
            <ac:picMk id="2050" creationId="{1B778E34-68FA-C09A-4F17-2D22E41459C5}"/>
          </ac:picMkLst>
        </pc:picChg>
      </pc:sldChg>
      <pc:sldChg chg="modSp add mod">
        <pc:chgData name="Kruise, L." userId="9c17858f-7709-4685-98a9-1b3dcf42a476" providerId="ADAL" clId="{0FF1F349-B533-49D9-82E2-B301717DA765}" dt="2023-11-24T13:03:04.142" v="1050" actId="1076"/>
        <pc:sldMkLst>
          <pc:docMk/>
          <pc:sldMk cId="510629923" sldId="366"/>
        </pc:sldMkLst>
        <pc:graphicFrameChg chg="modGraphic">
          <ac:chgData name="Kruise, L." userId="9c17858f-7709-4685-98a9-1b3dcf42a476" providerId="ADAL" clId="{0FF1F349-B533-49D9-82E2-B301717DA765}" dt="2023-11-24T13:02:55.684" v="1048" actId="5793"/>
          <ac:graphicFrameMkLst>
            <pc:docMk/>
            <pc:sldMk cId="510629923" sldId="366"/>
            <ac:graphicFrameMk id="4" creationId="{9F90D08E-F996-889A-B2AC-8D575BC30F9A}"/>
          </ac:graphicFrameMkLst>
        </pc:graphicFrameChg>
        <pc:picChg chg="mod">
          <ac:chgData name="Kruise, L." userId="9c17858f-7709-4685-98a9-1b3dcf42a476" providerId="ADAL" clId="{0FF1F349-B533-49D9-82E2-B301717DA765}" dt="2023-11-24T13:03:02.237" v="1049" actId="1076"/>
          <ac:picMkLst>
            <pc:docMk/>
            <pc:sldMk cId="510629923" sldId="366"/>
            <ac:picMk id="1026" creationId="{7AE99FCB-2708-7CE3-FD0F-808D810A65A9}"/>
          </ac:picMkLst>
        </pc:picChg>
        <pc:picChg chg="mod">
          <ac:chgData name="Kruise, L." userId="9c17858f-7709-4685-98a9-1b3dcf42a476" providerId="ADAL" clId="{0FF1F349-B533-49D9-82E2-B301717DA765}" dt="2023-11-24T13:01:32.070" v="910" actId="1076"/>
          <ac:picMkLst>
            <pc:docMk/>
            <pc:sldMk cId="510629923" sldId="366"/>
            <ac:picMk id="1028" creationId="{83334AEE-1557-B28A-D79B-144E207357F8}"/>
          </ac:picMkLst>
        </pc:picChg>
        <pc:picChg chg="mod">
          <ac:chgData name="Kruise, L." userId="9c17858f-7709-4685-98a9-1b3dcf42a476" providerId="ADAL" clId="{0FF1F349-B533-49D9-82E2-B301717DA765}" dt="2023-11-24T13:03:04.142" v="1050" actId="1076"/>
          <ac:picMkLst>
            <pc:docMk/>
            <pc:sldMk cId="510629923" sldId="366"/>
            <ac:picMk id="2050" creationId="{1B778E34-68FA-C09A-4F17-2D22E41459C5}"/>
          </ac:picMkLst>
        </pc:picChg>
      </pc:sldChg>
    </pc:docChg>
  </pc:docChgLst>
  <pc:docChgLst>
    <pc:chgData name="Kruise, L." userId="9c17858f-7709-4685-98a9-1b3dcf42a476" providerId="ADAL" clId="{810E286C-513B-4987-AD40-DD295EF7ADF6}"/>
    <pc:docChg chg="custSel addSld modSld">
      <pc:chgData name="Kruise, L." userId="9c17858f-7709-4685-98a9-1b3dcf42a476" providerId="ADAL" clId="{810E286C-513B-4987-AD40-DD295EF7ADF6}" dt="2023-12-14T13:06:08.613" v="322" actId="1076"/>
      <pc:docMkLst>
        <pc:docMk/>
      </pc:docMkLst>
      <pc:sldChg chg="modSp mod">
        <pc:chgData name="Kruise, L." userId="9c17858f-7709-4685-98a9-1b3dcf42a476" providerId="ADAL" clId="{810E286C-513B-4987-AD40-DD295EF7ADF6}" dt="2023-11-28T12:01:56.788" v="152" actId="20577"/>
        <pc:sldMkLst>
          <pc:docMk/>
          <pc:sldMk cId="2987800508" sldId="262"/>
        </pc:sldMkLst>
        <pc:spChg chg="mod">
          <ac:chgData name="Kruise, L." userId="9c17858f-7709-4685-98a9-1b3dcf42a476" providerId="ADAL" clId="{810E286C-513B-4987-AD40-DD295EF7ADF6}" dt="2023-11-28T12:01:14.598" v="4" actId="14100"/>
          <ac:spMkLst>
            <pc:docMk/>
            <pc:sldMk cId="2987800508" sldId="262"/>
            <ac:spMk id="2" creationId="{00000000-0000-0000-0000-000000000000}"/>
          </ac:spMkLst>
        </pc:spChg>
        <pc:spChg chg="mod">
          <ac:chgData name="Kruise, L." userId="9c17858f-7709-4685-98a9-1b3dcf42a476" providerId="ADAL" clId="{810E286C-513B-4987-AD40-DD295EF7ADF6}" dt="2023-11-28T12:01:56.788" v="152" actId="20577"/>
          <ac:spMkLst>
            <pc:docMk/>
            <pc:sldMk cId="2987800508" sldId="262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810E286C-513B-4987-AD40-DD295EF7ADF6}" dt="2023-12-05T08:25:36.510" v="209" actId="20577"/>
        <pc:sldMkLst>
          <pc:docMk/>
          <pc:sldMk cId="3470366741" sldId="277"/>
        </pc:sldMkLst>
        <pc:spChg chg="mod">
          <ac:chgData name="Kruise, L." userId="9c17858f-7709-4685-98a9-1b3dcf42a476" providerId="ADAL" clId="{810E286C-513B-4987-AD40-DD295EF7ADF6}" dt="2023-12-05T08:25:36.510" v="209" actId="20577"/>
          <ac:spMkLst>
            <pc:docMk/>
            <pc:sldMk cId="3470366741" sldId="277"/>
            <ac:spMk id="3" creationId="{00000000-0000-0000-0000-000000000000}"/>
          </ac:spMkLst>
        </pc:spChg>
      </pc:sldChg>
      <pc:sldChg chg="addSp modSp mod modAnim">
        <pc:chgData name="Kruise, L." userId="9c17858f-7709-4685-98a9-1b3dcf42a476" providerId="ADAL" clId="{810E286C-513B-4987-AD40-DD295EF7ADF6}" dt="2023-11-28T12:18:35.249" v="190"/>
        <pc:sldMkLst>
          <pc:docMk/>
          <pc:sldMk cId="3867753197" sldId="278"/>
        </pc:sldMkLst>
        <pc:spChg chg="add mod">
          <ac:chgData name="Kruise, L." userId="9c17858f-7709-4685-98a9-1b3dcf42a476" providerId="ADAL" clId="{810E286C-513B-4987-AD40-DD295EF7ADF6}" dt="2023-11-28T12:17:14.332" v="189" actId="1076"/>
          <ac:spMkLst>
            <pc:docMk/>
            <pc:sldMk cId="3867753197" sldId="278"/>
            <ac:spMk id="5" creationId="{817A89F6-1976-E1F9-6561-CDE618EBE480}"/>
          </ac:spMkLst>
        </pc:spChg>
      </pc:sldChg>
      <pc:sldChg chg="modAnim">
        <pc:chgData name="Kruise, L." userId="9c17858f-7709-4685-98a9-1b3dcf42a476" providerId="ADAL" clId="{810E286C-513B-4987-AD40-DD295EF7ADF6}" dt="2023-11-28T12:16:13.539" v="154"/>
        <pc:sldMkLst>
          <pc:docMk/>
          <pc:sldMk cId="1150298444" sldId="279"/>
        </pc:sldMkLst>
      </pc:sldChg>
      <pc:sldChg chg="modSp mod">
        <pc:chgData name="Kruise, L." userId="9c17858f-7709-4685-98a9-1b3dcf42a476" providerId="ADAL" clId="{810E286C-513B-4987-AD40-DD295EF7ADF6}" dt="2023-12-07T10:59:54.635" v="269" actId="20577"/>
        <pc:sldMkLst>
          <pc:docMk/>
          <pc:sldMk cId="2521444993" sldId="305"/>
        </pc:sldMkLst>
        <pc:spChg chg="mod">
          <ac:chgData name="Kruise, L." userId="9c17858f-7709-4685-98a9-1b3dcf42a476" providerId="ADAL" clId="{810E286C-513B-4987-AD40-DD295EF7ADF6}" dt="2023-12-07T10:59:54.635" v="269" actId="20577"/>
          <ac:spMkLst>
            <pc:docMk/>
            <pc:sldMk cId="2521444993" sldId="305"/>
            <ac:spMk id="3" creationId="{00000000-0000-0000-0000-000000000000}"/>
          </ac:spMkLst>
        </pc:spChg>
      </pc:sldChg>
      <pc:sldChg chg="modSp mod">
        <pc:chgData name="Kruise, L." userId="9c17858f-7709-4685-98a9-1b3dcf42a476" providerId="ADAL" clId="{810E286C-513B-4987-AD40-DD295EF7ADF6}" dt="2023-11-28T12:21:35.816" v="193" actId="1076"/>
        <pc:sldMkLst>
          <pc:docMk/>
          <pc:sldMk cId="2158064496" sldId="329"/>
        </pc:sldMkLst>
        <pc:picChg chg="mod">
          <ac:chgData name="Kruise, L." userId="9c17858f-7709-4685-98a9-1b3dcf42a476" providerId="ADAL" clId="{810E286C-513B-4987-AD40-DD295EF7ADF6}" dt="2023-11-28T12:21:35.816" v="193" actId="1076"/>
          <ac:picMkLst>
            <pc:docMk/>
            <pc:sldMk cId="2158064496" sldId="329"/>
            <ac:picMk id="4" creationId="{00000000-0000-0000-0000-000000000000}"/>
          </ac:picMkLst>
        </pc:picChg>
      </pc:sldChg>
      <pc:sldChg chg="modAnim">
        <pc:chgData name="Kruise, L." userId="9c17858f-7709-4685-98a9-1b3dcf42a476" providerId="ADAL" clId="{810E286C-513B-4987-AD40-DD295EF7ADF6}" dt="2023-11-30T11:35:34.561" v="194"/>
        <pc:sldMkLst>
          <pc:docMk/>
          <pc:sldMk cId="145969560" sldId="356"/>
        </pc:sldMkLst>
      </pc:sldChg>
      <pc:sldChg chg="addSp modSp add mod">
        <pc:chgData name="Kruise, L." userId="9c17858f-7709-4685-98a9-1b3dcf42a476" providerId="ADAL" clId="{810E286C-513B-4987-AD40-DD295EF7ADF6}" dt="2023-12-14T13:03:48.516" v="311" actId="20577"/>
        <pc:sldMkLst>
          <pc:docMk/>
          <pc:sldMk cId="271735133" sldId="367"/>
        </pc:sldMkLst>
        <pc:spChg chg="add mod">
          <ac:chgData name="Kruise, L." userId="9c17858f-7709-4685-98a9-1b3dcf42a476" providerId="ADAL" clId="{810E286C-513B-4987-AD40-DD295EF7ADF6}" dt="2023-12-14T13:03:48.516" v="311" actId="20577"/>
          <ac:spMkLst>
            <pc:docMk/>
            <pc:sldMk cId="271735133" sldId="367"/>
            <ac:spMk id="2" creationId="{3C1F5C31-DCFE-A86D-F02B-0F825228062A}"/>
          </ac:spMkLst>
        </pc:spChg>
        <pc:spChg chg="mod">
          <ac:chgData name="Kruise, L." userId="9c17858f-7709-4685-98a9-1b3dcf42a476" providerId="ADAL" clId="{810E286C-513B-4987-AD40-DD295EF7ADF6}" dt="2023-12-14T13:02:08.299" v="274" actId="1076"/>
          <ac:spMkLst>
            <pc:docMk/>
            <pc:sldMk cId="271735133" sldId="367"/>
            <ac:spMk id="7173" creationId="{00000000-0000-0000-0000-000000000000}"/>
          </ac:spMkLst>
        </pc:spChg>
        <pc:spChg chg="mod">
          <ac:chgData name="Kruise, L." userId="9c17858f-7709-4685-98a9-1b3dcf42a476" providerId="ADAL" clId="{810E286C-513B-4987-AD40-DD295EF7ADF6}" dt="2023-12-14T13:02:51.858" v="288" actId="1076"/>
          <ac:spMkLst>
            <pc:docMk/>
            <pc:sldMk cId="271735133" sldId="367"/>
            <ac:spMk id="7174" creationId="{00000000-0000-0000-0000-000000000000}"/>
          </ac:spMkLst>
        </pc:spChg>
        <pc:spChg chg="mod">
          <ac:chgData name="Kruise, L." userId="9c17858f-7709-4685-98a9-1b3dcf42a476" providerId="ADAL" clId="{810E286C-513B-4987-AD40-DD295EF7ADF6}" dt="2023-12-14T13:02:11.434" v="275" actId="1076"/>
          <ac:spMkLst>
            <pc:docMk/>
            <pc:sldMk cId="271735133" sldId="367"/>
            <ac:spMk id="7176" creationId="{00000000-0000-0000-0000-000000000000}"/>
          </ac:spMkLst>
        </pc:spChg>
        <pc:spChg chg="mod">
          <ac:chgData name="Kruise, L." userId="9c17858f-7709-4685-98a9-1b3dcf42a476" providerId="ADAL" clId="{810E286C-513B-4987-AD40-DD295EF7ADF6}" dt="2023-12-14T13:02:21.437" v="278" actId="1076"/>
          <ac:spMkLst>
            <pc:docMk/>
            <pc:sldMk cId="271735133" sldId="367"/>
            <ac:spMk id="7178" creationId="{00000000-0000-0000-0000-000000000000}"/>
          </ac:spMkLst>
        </pc:spChg>
        <pc:spChg chg="mod">
          <ac:chgData name="Kruise, L." userId="9c17858f-7709-4685-98a9-1b3dcf42a476" providerId="ADAL" clId="{810E286C-513B-4987-AD40-DD295EF7ADF6}" dt="2023-12-14T13:02:27.581" v="280" actId="1076"/>
          <ac:spMkLst>
            <pc:docMk/>
            <pc:sldMk cId="271735133" sldId="367"/>
            <ac:spMk id="7180" creationId="{00000000-0000-0000-0000-000000000000}"/>
          </ac:spMkLst>
        </pc:spChg>
        <pc:spChg chg="mod">
          <ac:chgData name="Kruise, L." userId="9c17858f-7709-4685-98a9-1b3dcf42a476" providerId="ADAL" clId="{810E286C-513B-4987-AD40-DD295EF7ADF6}" dt="2023-12-14T13:02:56.778" v="289" actId="1076"/>
          <ac:spMkLst>
            <pc:docMk/>
            <pc:sldMk cId="271735133" sldId="367"/>
            <ac:spMk id="7182" creationId="{00000000-0000-0000-0000-000000000000}"/>
          </ac:spMkLst>
        </pc:spChg>
        <pc:picChg chg="mod">
          <ac:chgData name="Kruise, L." userId="9c17858f-7709-4685-98a9-1b3dcf42a476" providerId="ADAL" clId="{810E286C-513B-4987-AD40-DD295EF7ADF6}" dt="2023-12-14T13:01:50.831" v="271" actId="1076"/>
          <ac:picMkLst>
            <pc:docMk/>
            <pc:sldMk cId="271735133" sldId="367"/>
            <ac:picMk id="5" creationId="{00000000-0000-0000-0000-000000000000}"/>
          </ac:picMkLst>
        </pc:picChg>
        <pc:picChg chg="mod">
          <ac:chgData name="Kruise, L." userId="9c17858f-7709-4685-98a9-1b3dcf42a476" providerId="ADAL" clId="{810E286C-513B-4987-AD40-DD295EF7ADF6}" dt="2023-12-14T13:02:46.911" v="286" actId="1076"/>
          <ac:picMkLst>
            <pc:docMk/>
            <pc:sldMk cId="271735133" sldId="367"/>
            <ac:picMk id="6" creationId="{00000000-0000-0000-0000-000000000000}"/>
          </ac:picMkLst>
        </pc:picChg>
        <pc:picChg chg="mod">
          <ac:chgData name="Kruise, L." userId="9c17858f-7709-4685-98a9-1b3dcf42a476" providerId="ADAL" clId="{810E286C-513B-4987-AD40-DD295EF7ADF6}" dt="2023-12-14T13:02:48.156" v="287" actId="1076"/>
          <ac:picMkLst>
            <pc:docMk/>
            <pc:sldMk cId="271735133" sldId="367"/>
            <ac:picMk id="17" creationId="{00000000-0000-0000-0000-000000000000}"/>
          </ac:picMkLst>
        </pc:picChg>
        <pc:picChg chg="add mod">
          <ac:chgData name="Kruise, L." userId="9c17858f-7709-4685-98a9-1b3dcf42a476" providerId="ADAL" clId="{810E286C-513B-4987-AD40-DD295EF7ADF6}" dt="2023-12-14T13:03:00.500" v="290" actId="1076"/>
          <ac:picMkLst>
            <pc:docMk/>
            <pc:sldMk cId="271735133" sldId="367"/>
            <ac:picMk id="1026" creationId="{4EE3E6C1-BE76-9069-2244-66604700873F}"/>
          </ac:picMkLst>
        </pc:picChg>
        <pc:picChg chg="mod">
          <ac:chgData name="Kruise, L." userId="9c17858f-7709-4685-98a9-1b3dcf42a476" providerId="ADAL" clId="{810E286C-513B-4987-AD40-DD295EF7ADF6}" dt="2023-12-14T13:01:58.332" v="273" actId="1076"/>
          <ac:picMkLst>
            <pc:docMk/>
            <pc:sldMk cId="271735133" sldId="367"/>
            <ac:picMk id="15362" creationId="{00000000-0000-0000-0000-000000000000}"/>
          </ac:picMkLst>
        </pc:picChg>
        <pc:picChg chg="mod">
          <ac:chgData name="Kruise, L." userId="9c17858f-7709-4685-98a9-1b3dcf42a476" providerId="ADAL" clId="{810E286C-513B-4987-AD40-DD295EF7ADF6}" dt="2023-12-14T13:02:17.981" v="277" actId="1076"/>
          <ac:picMkLst>
            <pc:docMk/>
            <pc:sldMk cId="271735133" sldId="367"/>
            <ac:picMk id="15364" creationId="{00000000-0000-0000-0000-000000000000}"/>
          </ac:picMkLst>
        </pc:picChg>
        <pc:picChg chg="mod">
          <ac:chgData name="Kruise, L." userId="9c17858f-7709-4685-98a9-1b3dcf42a476" providerId="ADAL" clId="{810E286C-513B-4987-AD40-DD295EF7ADF6}" dt="2023-12-14T13:02:23.500" v="279" actId="1076"/>
          <ac:picMkLst>
            <pc:docMk/>
            <pc:sldMk cId="271735133" sldId="367"/>
            <ac:picMk id="15366" creationId="{00000000-0000-0000-0000-000000000000}"/>
          </ac:picMkLst>
        </pc:picChg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349717666" sldId="368"/>
        </pc:sldMkLst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2154973542" sldId="369"/>
        </pc:sldMkLst>
      </pc:sldChg>
      <pc:sldChg chg="addSp modSp add mod">
        <pc:chgData name="Kruise, L." userId="9c17858f-7709-4685-98a9-1b3dcf42a476" providerId="ADAL" clId="{810E286C-513B-4987-AD40-DD295EF7ADF6}" dt="2023-12-14T13:06:08.613" v="322" actId="1076"/>
        <pc:sldMkLst>
          <pc:docMk/>
          <pc:sldMk cId="1307564927" sldId="370"/>
        </pc:sldMkLst>
        <pc:spChg chg="mod">
          <ac:chgData name="Kruise, L." userId="9c17858f-7709-4685-98a9-1b3dcf42a476" providerId="ADAL" clId="{810E286C-513B-4987-AD40-DD295EF7ADF6}" dt="2023-12-14T13:04:37.686" v="314" actId="1076"/>
          <ac:spMkLst>
            <pc:docMk/>
            <pc:sldMk cId="1307564927" sldId="370"/>
            <ac:spMk id="10246" creationId="{00000000-0000-0000-0000-000000000000}"/>
          </ac:spMkLst>
        </pc:spChg>
        <pc:spChg chg="mod">
          <ac:chgData name="Kruise, L." userId="9c17858f-7709-4685-98a9-1b3dcf42a476" providerId="ADAL" clId="{810E286C-513B-4987-AD40-DD295EF7ADF6}" dt="2023-12-14T13:04:42.005" v="315" actId="1076"/>
          <ac:spMkLst>
            <pc:docMk/>
            <pc:sldMk cId="1307564927" sldId="370"/>
            <ac:spMk id="10248" creationId="{00000000-0000-0000-0000-000000000000}"/>
          </ac:spMkLst>
        </pc:spChg>
        <pc:picChg chg="add mod">
          <ac:chgData name="Kruise, L." userId="9c17858f-7709-4685-98a9-1b3dcf42a476" providerId="ADAL" clId="{810E286C-513B-4987-AD40-DD295EF7ADF6}" dt="2023-12-14T13:06:08.613" v="322" actId="1076"/>
          <ac:picMkLst>
            <pc:docMk/>
            <pc:sldMk cId="1307564927" sldId="370"/>
            <ac:picMk id="2050" creationId="{6CE657E6-7DB8-CC0B-A1ED-D6AEF119F1F3}"/>
          </ac:picMkLst>
        </pc:picChg>
        <pc:picChg chg="mod">
          <ac:chgData name="Kruise, L." userId="9c17858f-7709-4685-98a9-1b3dcf42a476" providerId="ADAL" clId="{810E286C-513B-4987-AD40-DD295EF7ADF6}" dt="2023-12-14T13:06:06.838" v="321" actId="1076"/>
          <ac:picMkLst>
            <pc:docMk/>
            <pc:sldMk cId="1307564927" sldId="370"/>
            <ac:picMk id="17412" creationId="{00000000-0000-0000-0000-000000000000}"/>
          </ac:picMkLst>
        </pc:picChg>
        <pc:picChg chg="mod">
          <ac:chgData name="Kruise, L." userId="9c17858f-7709-4685-98a9-1b3dcf42a476" providerId="ADAL" clId="{810E286C-513B-4987-AD40-DD295EF7ADF6}" dt="2023-12-14T13:04:29.821" v="312" actId="1076"/>
          <ac:picMkLst>
            <pc:docMk/>
            <pc:sldMk cId="1307564927" sldId="370"/>
            <ac:picMk id="17416" creationId="{00000000-0000-0000-0000-000000000000}"/>
          </ac:picMkLst>
        </pc:picChg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1645502692" sldId="371"/>
        </pc:sldMkLst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2314003197" sldId="372"/>
        </pc:sldMkLst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1288486417" sldId="373"/>
        </pc:sldMkLst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690488013" sldId="374"/>
        </pc:sldMkLst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2642067290" sldId="375"/>
        </pc:sldMkLst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671907823" sldId="376"/>
        </pc:sldMkLst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1676997300" sldId="377"/>
        </pc:sldMkLst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3350545747" sldId="378"/>
        </pc:sldMkLst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244584139" sldId="379"/>
        </pc:sldMkLst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2888331310" sldId="380"/>
        </pc:sldMkLst>
      </pc:sldChg>
      <pc:sldChg chg="add">
        <pc:chgData name="Kruise, L." userId="9c17858f-7709-4685-98a9-1b3dcf42a476" providerId="ADAL" clId="{810E286C-513B-4987-AD40-DD295EF7ADF6}" dt="2023-12-14T13:00:06.095" v="270"/>
        <pc:sldMkLst>
          <pc:docMk/>
          <pc:sldMk cId="1056794036" sldId="3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DAC8-CA94-4014-8F93-EC2B32763403}" type="datetimeFigureOut">
              <a:rPr lang="nl-NL" smtClean="0"/>
              <a:t>14-12-2023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C2D71-D241-4CF9-BB36-31083A466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95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4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B998D-A35C-4816-B60F-A8553AABFAB9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5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5819-A49E-423C-A5CB-A1875F3C192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747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CFA9B-51E2-45F0-9CC3-774557B9ADF3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EAE76-734B-480F-8B8B-DE4E2F879C5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974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CD472-EFEC-4273-8666-902D59AA8EB7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5CDC2-5F4C-4C37-8B49-F483842C780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11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76346-8454-4AE6-9991-F8726FEBB65E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0A38E-AA24-4939-9EA6-A2497D349FA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2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884B9-CCB9-4584-AD5B-23286FE1AF26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5E5F-BB89-4337-8206-3F8314D1BB6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41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F93F4-4754-4B1D-9D2A-B790C8890A87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7BD68-5EBB-4819-BCFA-5F731777C9A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054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E6D0E-C493-4D29-9F88-1879015E206F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8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E14A6-7C7C-4441-8D9F-4D75D59B29A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75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8775-0D10-440A-AC17-68E28B074B55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4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01313-CB55-43CC-B4AE-FC49EBC9447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902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F21DC-AF24-4AAC-9BE3-5D6BEC37801D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3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4A73-5D53-4C0F-B8C1-1CC7E4160F1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72456-B1D2-4682-A303-95D1C2A3F399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9F8FE-7067-460E-8C86-70C5188856D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94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met één afgeknipte en afgeronde hoek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ige driehoek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rije v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C21B1-9844-4938-A348-D7DD8EEA336F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10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9B178-945B-4767-BC79-20330DD8030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06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jdelijke aanduiding voor titel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9" name="Tijdelijke aanduiding voor tekst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46B8DC-782A-4149-8982-B554A5D51710}" type="datetimeFigureOut">
              <a:rPr lang="nl-NL"/>
              <a:pPr>
                <a:defRPr/>
              </a:pPr>
              <a:t>14-12-2023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57696A-5842-4C08-B940-B2BBBE3E488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grpSp>
        <p:nvGrpSpPr>
          <p:cNvPr id="1033" name="Groe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39" r:id="rId2"/>
    <p:sldLayoutId id="2147483748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9" r:id="rId9"/>
    <p:sldLayoutId id="2147483745" r:id="rId10"/>
    <p:sldLayoutId id="21474837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het.colorado.edu/sims/html/balloons-and-static-electricity/latest/balloons-and-static-electricity_nl.html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7" Type="http://schemas.openxmlformats.org/officeDocument/2006/relationships/image" Target="../media/image77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4.bin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hWQ-r1LYXY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7398" y="1878812"/>
            <a:ext cx="6624736" cy="1414458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Natuurkunde Overal</a:t>
            </a:r>
            <a:br>
              <a:rPr lang="nl-NL" dirty="0"/>
            </a:br>
            <a:endParaRPr lang="nl-NL" dirty="0"/>
          </a:p>
        </p:txBody>
      </p:sp>
      <p:sp>
        <p:nvSpPr>
          <p:cNvPr id="5123" name="Ondertitel 2"/>
          <p:cNvSpPr>
            <a:spLocks noGrp="1"/>
          </p:cNvSpPr>
          <p:nvPr>
            <p:ph type="subTitle" idx="1"/>
          </p:nvPr>
        </p:nvSpPr>
        <p:spPr>
          <a:xfrm>
            <a:off x="2057400" y="3228975"/>
            <a:ext cx="7854950" cy="1752600"/>
          </a:xfrm>
        </p:spPr>
        <p:txBody>
          <a:bodyPr/>
          <a:lstStyle/>
          <a:p>
            <a:pPr marR="0" eaLnBrk="1" hangingPunct="1"/>
            <a:endParaRPr lang="nl-NL"/>
          </a:p>
          <a:p>
            <a:pPr marR="0" eaLnBrk="1" hangingPunct="1"/>
            <a:endParaRPr lang="nl-NL"/>
          </a:p>
        </p:txBody>
      </p:sp>
      <p:sp>
        <p:nvSpPr>
          <p:cNvPr id="5124" name="Tekstvak 3"/>
          <p:cNvSpPr txBox="1">
            <a:spLocks noChangeArrowheads="1"/>
          </p:cNvSpPr>
          <p:nvPr/>
        </p:nvSpPr>
        <p:spPr bwMode="auto">
          <a:xfrm>
            <a:off x="2095501" y="3357564"/>
            <a:ext cx="4648571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sz="2800" dirty="0"/>
          </a:p>
          <a:p>
            <a:pPr eaLnBrk="1" hangingPunct="1"/>
            <a:r>
              <a:rPr lang="nl-NL" sz="2800" dirty="0"/>
              <a:t>Hoofdstuk 2:</a:t>
            </a:r>
          </a:p>
          <a:p>
            <a:pPr eaLnBrk="1" hangingPunct="1"/>
            <a:r>
              <a:rPr lang="nl-NL" sz="2800" dirty="0"/>
              <a:t>Elektriciteit</a:t>
            </a:r>
          </a:p>
          <a:p>
            <a:pPr eaLnBrk="1" hangingPunct="1"/>
            <a:r>
              <a:rPr lang="nl-NL" dirty="0"/>
              <a:t>versie: 23 november 2023</a:t>
            </a:r>
          </a:p>
        </p:txBody>
      </p:sp>
      <p:pic>
        <p:nvPicPr>
          <p:cNvPr id="5" name="Picture 2" descr="14896_Noordhoff_OveralNatuurkunde2efhavo.jpg (480×69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253">
            <a:off x="8157420" y="1000125"/>
            <a:ext cx="3028208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Elementair ladingskwantum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kleinst mogelijk lading </a:t>
            </a:r>
            <a:r>
              <a:rPr lang="nl-NL" i="1" dirty="0"/>
              <a:t>e</a:t>
            </a:r>
            <a:r>
              <a:rPr lang="nl-NL" dirty="0"/>
              <a:t> is: 1,602..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dirty="0"/>
              <a:t> 10</a:t>
            </a:r>
            <a:r>
              <a:rPr lang="nl-NL" baseline="30000" dirty="0"/>
              <a:t>-19</a:t>
            </a:r>
            <a:r>
              <a:rPr lang="nl-NL" dirty="0"/>
              <a:t> 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proton heeft lading +1,602..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/>
              <a:t> 10</a:t>
            </a:r>
            <a:r>
              <a:rPr lang="nl-NL" baseline="30000" dirty="0"/>
              <a:t>-19</a:t>
            </a:r>
            <a:r>
              <a:rPr lang="nl-NL" dirty="0"/>
              <a:t> 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elektron heeft lading -1,602..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dirty="0"/>
              <a:t> 10</a:t>
            </a:r>
            <a:r>
              <a:rPr lang="nl-NL" baseline="30000" dirty="0"/>
              <a:t>-19</a:t>
            </a:r>
            <a:r>
              <a:rPr lang="nl-NL" dirty="0"/>
              <a:t> C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r>
              <a:rPr lang="nl-NL" dirty="0"/>
              <a:t>Tabel 7 van Binas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5756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E6F45-FE79-07DA-7A1E-FC04A353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BFF311-9DC2-8A8E-1ACD-5AB558DC0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Bereken de lading van de kern van een Na-atoom</a:t>
            </a:r>
          </a:p>
          <a:p>
            <a:endParaRPr lang="nl-NL" dirty="0"/>
          </a:p>
          <a:p>
            <a:r>
              <a:rPr lang="nl-NL" dirty="0"/>
              <a:t>oplossing:</a:t>
            </a:r>
          </a:p>
          <a:p>
            <a:pPr lvl="1"/>
            <a:r>
              <a:rPr lang="nl-NL" dirty="0"/>
              <a:t>Natrium heeft atoomnummer 11.</a:t>
            </a:r>
          </a:p>
          <a:p>
            <a:pPr lvl="1"/>
            <a:r>
              <a:rPr lang="nl-NL" dirty="0"/>
              <a:t>Er zitten dus 11 protonen in de kern</a:t>
            </a:r>
          </a:p>
          <a:p>
            <a:pPr lvl="1"/>
            <a:r>
              <a:rPr lang="nl-NL" dirty="0"/>
              <a:t>De lading </a:t>
            </a:r>
            <a:r>
              <a:rPr lang="nl-NL" i="1" dirty="0"/>
              <a:t>Q</a:t>
            </a:r>
            <a:r>
              <a:rPr lang="nl-NL" dirty="0"/>
              <a:t> van de kern is 11 </a:t>
            </a:r>
            <a:r>
              <a:rPr lang="nl-NL" dirty="0">
                <a:sym typeface="Symbol" panose="05050102010706020507" pitchFamily="18" charset="2"/>
              </a:rPr>
              <a:t></a:t>
            </a:r>
            <a:r>
              <a:rPr lang="nl-NL" dirty="0"/>
              <a:t> 1,602.. x 10</a:t>
            </a:r>
            <a:r>
              <a:rPr lang="nl-NL" baseline="30000" dirty="0"/>
              <a:t>-19</a:t>
            </a:r>
            <a:r>
              <a:rPr lang="nl-NL" dirty="0"/>
              <a:t> = 1,76 x 10</a:t>
            </a:r>
            <a:r>
              <a:rPr lang="nl-NL" baseline="30000" dirty="0"/>
              <a:t>-18</a:t>
            </a:r>
            <a:r>
              <a:rPr lang="nl-NL" dirty="0"/>
              <a:t> Coulomb</a:t>
            </a:r>
          </a:p>
        </p:txBody>
      </p:sp>
    </p:spTree>
    <p:extLst>
      <p:ext uri="{BB962C8B-B14F-4D97-AF65-F5344CB8AC3E}">
        <p14:creationId xmlns:p14="http://schemas.microsoft.com/office/powerpoint/2010/main" val="4328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Vaste stof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een vaste stof kunnen alleen de </a:t>
            </a:r>
            <a:r>
              <a:rPr lang="nl-NL" i="1" dirty="0"/>
              <a:t>vrije</a:t>
            </a:r>
            <a:r>
              <a:rPr lang="nl-NL" dirty="0"/>
              <a:t> elektronen bewegen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Een negatief geladen voorwerp heeft een overschot aan elektronen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Een positief geladen voorwerp een tekort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r>
              <a:rPr lang="nl-NL" dirty="0"/>
              <a:t>In een vloeistof bewegen positief en negatief geladen ionen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r>
              <a:rPr lang="nl-NL" dirty="0"/>
              <a:t>Goede geleider (metaal) heeft veel vrije elektronen</a:t>
            </a:r>
          </a:p>
          <a:p>
            <a:r>
              <a:rPr lang="nl-NL" dirty="0"/>
              <a:t>Isolator (kunststof, glas, hout, …) heeft geen vrije elektronen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pPr marL="393700" lvl="1" indent="0">
              <a:buNone/>
            </a:pPr>
            <a:endParaRPr lang="nl-NL" dirty="0"/>
          </a:p>
        </p:txBody>
      </p:sp>
      <p:pic>
        <p:nvPicPr>
          <p:cNvPr id="2054" name="Picture 6" descr="elektriciteitskabel-tussen-israel-en-cyprus.jpg (1280×72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4293096"/>
            <a:ext cx="2236014" cy="12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843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635918"/>
          </a:xfrm>
        </p:spPr>
        <p:txBody>
          <a:bodyPr/>
          <a:lstStyle/>
          <a:p>
            <a:r>
              <a:rPr lang="nl-NL" dirty="0"/>
              <a:t>Stroomsterkte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68760"/>
                <a:ext cx="10972800" cy="5055841"/>
              </a:xfrm>
            </p:spPr>
            <p:txBody>
              <a:bodyPr/>
              <a:lstStyle/>
              <a:p>
                <a:r>
                  <a:rPr lang="nl-NL" dirty="0"/>
                  <a:t>Stroomsterkte </a:t>
                </a:r>
                <a:r>
                  <a:rPr lang="nl-NL" i="1" dirty="0"/>
                  <a:t>I</a:t>
                </a:r>
                <a:r>
                  <a:rPr lang="nl-NL" dirty="0"/>
                  <a:t> is de hoeveelheid lading die per seconde door een draad stroomt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b="1" dirty="0"/>
                  <a:t>Afspraak</a:t>
                </a:r>
                <a:r>
                  <a:rPr lang="nl-NL" dirty="0"/>
                  <a:t>: stroom loopt van </a:t>
                </a:r>
                <a:r>
                  <a:rPr lang="nl-NL" i="1" dirty="0"/>
                  <a:t>positief</a:t>
                </a:r>
                <a:r>
                  <a:rPr lang="nl-NL" dirty="0"/>
                  <a:t> geladen voorwerp naar een </a:t>
                </a:r>
                <a:r>
                  <a:rPr lang="nl-NL" i="1" dirty="0"/>
                  <a:t>negatief</a:t>
                </a:r>
                <a:r>
                  <a:rPr lang="nl-NL" dirty="0"/>
                  <a:t> geladen voorwerp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Elektronen lopen juist van andersom!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We zeggen dat de stroom van de </a:t>
                </a:r>
                <a:r>
                  <a:rPr lang="nl-NL" dirty="0" err="1"/>
                  <a:t>plus-pool</a:t>
                </a:r>
                <a:r>
                  <a:rPr lang="nl-NL" dirty="0"/>
                  <a:t> naar de </a:t>
                </a:r>
                <a:r>
                  <a:rPr lang="nl-NL" dirty="0" err="1"/>
                  <a:t>min-pool</a:t>
                </a:r>
                <a:r>
                  <a:rPr lang="nl-NL" dirty="0"/>
                  <a:t> stroomt, maar in werkelijkheid stromen de elektronen van de min naar de plus</a:t>
                </a:r>
              </a:p>
              <a:p>
                <a:endParaRPr lang="nl-NL" dirty="0"/>
              </a:p>
              <a:p>
                <a:r>
                  <a:rPr lang="nl-NL" dirty="0"/>
                  <a:t>In formule:</a:t>
                </a:r>
              </a:p>
              <a:p>
                <a:pPr marL="20637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68760"/>
                <a:ext cx="10972800" cy="5055841"/>
              </a:xfrm>
              <a:blipFill>
                <a:blip r:embed="rId2"/>
                <a:stretch>
                  <a:fillRect l="-667" t="-964" r="-1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7800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orten radiatoren">
            <a:extLst>
              <a:ext uri="{FF2B5EF4-FFF2-40B4-BE49-F238E27FC236}">
                <a16:creationId xmlns:a16="http://schemas.microsoft.com/office/drawing/2014/main" id="{7AE99FCB-2708-7CE3-FD0F-808D810A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336034"/>
            <a:ext cx="3860711" cy="173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oldraadlamp - edison vintage retro gloeilamp - Decoratie lamp - E27 grote  fitting 40... | bol.com">
            <a:extLst>
              <a:ext uri="{FF2B5EF4-FFF2-40B4-BE49-F238E27FC236}">
                <a16:creationId xmlns:a16="http://schemas.microsoft.com/office/drawing/2014/main" id="{83334AEE-1557-B28A-D79B-144E20735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224945"/>
            <a:ext cx="1284560" cy="195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F90D08E-F996-889A-B2AC-8D575BC30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01091"/>
              </p:ext>
            </p:extLst>
          </p:nvPr>
        </p:nvGraphicFramePr>
        <p:xfrm>
          <a:off x="695400" y="3755032"/>
          <a:ext cx="971217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1568177183"/>
                    </a:ext>
                  </a:extLst>
                </a:gridCol>
                <a:gridCol w="3522455">
                  <a:extLst>
                    <a:ext uri="{9D8B030D-6E8A-4147-A177-3AD203B41FA5}">
                      <a16:colId xmlns:a16="http://schemas.microsoft.com/office/drawing/2014/main" val="2067518685"/>
                    </a:ext>
                  </a:extLst>
                </a:gridCol>
                <a:gridCol w="3237392">
                  <a:extLst>
                    <a:ext uri="{9D8B030D-6E8A-4147-A177-3AD203B41FA5}">
                      <a16:colId xmlns:a16="http://schemas.microsoft.com/office/drawing/2014/main" val="36177833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Radiator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Lamp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865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Welke deeltjes stromen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271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Welke eenheid hoort bij de stroom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567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916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73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3CD8B-15DF-ECF2-D93D-BCF825C7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491902"/>
          </a:xfrm>
        </p:spPr>
        <p:txBody>
          <a:bodyPr/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0F2B2C-4AB0-673F-6DE8-4564176DD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5199857"/>
          </a:xfrm>
        </p:spPr>
        <p:txBody>
          <a:bodyPr/>
          <a:lstStyle/>
          <a:p>
            <a:r>
              <a:rPr lang="nl-NL" dirty="0"/>
              <a:t>Door een lampje loopt een stroom van 120 mA</a:t>
            </a:r>
          </a:p>
          <a:p>
            <a:pPr marL="881063" lvl="1" indent="-514350">
              <a:buFont typeface="+mj-lt"/>
              <a:buAutoNum type="alphaLcParenR"/>
            </a:pPr>
            <a:r>
              <a:rPr lang="nl-NL" dirty="0"/>
              <a:t>Hoeveel A is dat?</a:t>
            </a:r>
          </a:p>
          <a:p>
            <a:pPr marL="881063" lvl="1" indent="-514350">
              <a:buFont typeface="+mj-lt"/>
              <a:buAutoNum type="alphaLcParenR"/>
            </a:pPr>
            <a:r>
              <a:rPr lang="nl-NL" dirty="0"/>
              <a:t>Hoeveel lading passeert het lampje in één minuut</a:t>
            </a:r>
          </a:p>
          <a:p>
            <a:pPr marL="881063" lvl="1" indent="-514350">
              <a:buFont typeface="+mj-lt"/>
              <a:buAutoNum type="alphaLcParenR"/>
            </a:pPr>
            <a:r>
              <a:rPr lang="nl-NL" dirty="0"/>
              <a:t>Hoeveel elektronen passeren het lampje in deze ene minuut?</a:t>
            </a:r>
          </a:p>
          <a:p>
            <a:pPr marL="366713" lvl="1" indent="0">
              <a:buNone/>
            </a:pPr>
            <a:endParaRPr lang="nl-NL" dirty="0"/>
          </a:p>
          <a:p>
            <a:pPr marL="269875" indent="-269875"/>
            <a:r>
              <a:rPr lang="nl-NL" dirty="0"/>
              <a:t>Uitwerking</a:t>
            </a:r>
          </a:p>
          <a:p>
            <a:pPr marL="823913" lvl="1" indent="-457200">
              <a:buFont typeface="+mj-lt"/>
              <a:buAutoNum type="alphaLcParenR"/>
            </a:pPr>
            <a:r>
              <a:rPr lang="nl-NL" dirty="0"/>
              <a:t>120 mA = 0,12 A</a:t>
            </a:r>
          </a:p>
          <a:p>
            <a:pPr marL="823913" lvl="1" indent="-457200">
              <a:buFont typeface="+mj-lt"/>
              <a:buAutoNum type="alphaLcParenR"/>
            </a:pPr>
            <a:r>
              <a:rPr lang="nl-NL" dirty="0"/>
              <a:t> </a:t>
            </a:r>
            <a:r>
              <a:rPr lang="nl-NL" i="1" dirty="0"/>
              <a:t>I = Q / t    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nl-NL" i="1" dirty="0">
                <a:sym typeface="Wingdings" panose="05000000000000000000" pitchFamily="2" charset="2"/>
              </a:rPr>
              <a:t>     </a:t>
            </a:r>
            <a:r>
              <a:rPr lang="nl-NL" i="1" dirty="0"/>
              <a:t>Q</a:t>
            </a:r>
            <a:r>
              <a:rPr lang="nl-NL" dirty="0"/>
              <a:t> = </a:t>
            </a:r>
            <a:r>
              <a:rPr lang="nl-NL" i="1" dirty="0"/>
              <a:t>I</a:t>
            </a:r>
            <a:r>
              <a:rPr lang="nl-NL" i="1" dirty="0">
                <a:sym typeface="Symbol" panose="05050102010706020507" pitchFamily="18" charset="2"/>
              </a:rPr>
              <a:t> </a:t>
            </a:r>
            <a:r>
              <a:rPr lang="nl-NL" i="1" dirty="0"/>
              <a:t>t</a:t>
            </a:r>
            <a:r>
              <a:rPr lang="nl-NL" dirty="0"/>
              <a:t> = 0,12 x 60 = 7,2 C</a:t>
            </a:r>
          </a:p>
          <a:p>
            <a:pPr marL="823913" lvl="1" indent="-457200">
              <a:buFont typeface="+mj-lt"/>
              <a:buAutoNum type="alphaLcParenR"/>
            </a:pPr>
            <a:r>
              <a:rPr lang="nl-NL" dirty="0"/>
              <a:t>1 elektron heeft een lading van (-)1,602.. x 10</a:t>
            </a:r>
            <a:r>
              <a:rPr lang="nl-NL" baseline="30000" dirty="0"/>
              <a:t>-19</a:t>
            </a:r>
            <a:r>
              <a:rPr lang="nl-NL" dirty="0"/>
              <a:t> C. In 7,2 C zitten                            7,2 / 1,602.. x 10</a:t>
            </a:r>
            <a:r>
              <a:rPr lang="nl-NL" baseline="30000" dirty="0"/>
              <a:t>-19</a:t>
            </a:r>
            <a:r>
              <a:rPr lang="nl-NL" dirty="0"/>
              <a:t> = 4,5 x 10</a:t>
            </a:r>
            <a:r>
              <a:rPr lang="nl-NL" baseline="30000" dirty="0"/>
              <a:t>19</a:t>
            </a:r>
            <a:r>
              <a:rPr lang="nl-NL" dirty="0"/>
              <a:t>  elektronen</a:t>
            </a:r>
            <a:endParaRPr lang="nl-NL" baseline="30000" dirty="0"/>
          </a:p>
          <a:p>
            <a:pPr marL="823913" lvl="1" indent="-457200">
              <a:buFont typeface="+mj-lt"/>
              <a:buAutoNum type="alphaLcParenR"/>
            </a:pPr>
            <a:endParaRPr lang="nl-NL" dirty="0"/>
          </a:p>
          <a:p>
            <a:pPr marL="823913" lvl="1" indent="-457200">
              <a:buFont typeface="+mj-lt"/>
              <a:buAutoNum type="alphaLcParenR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22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7F339-C034-051C-53D8-E00F1ACE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851942"/>
          </a:xfrm>
        </p:spPr>
        <p:txBody>
          <a:bodyPr/>
          <a:lstStyle/>
          <a:p>
            <a:r>
              <a:rPr lang="nl-NL" dirty="0"/>
              <a:t>Wat weet je er al van?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F2CAD6-5460-C51C-AD3A-7633A8BE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164"/>
            <a:ext cx="9230816" cy="4389437"/>
          </a:xfrm>
        </p:spPr>
        <p:txBody>
          <a:bodyPr/>
          <a:lstStyle/>
          <a:p>
            <a:r>
              <a:rPr lang="nl-NL" dirty="0"/>
              <a:t>Noteer voor jezelf:</a:t>
            </a:r>
          </a:p>
          <a:p>
            <a:pPr lvl="1"/>
            <a:r>
              <a:rPr lang="nl-NL" dirty="0"/>
              <a:t>Wat weet van je lading</a:t>
            </a:r>
          </a:p>
          <a:p>
            <a:pPr lvl="1"/>
            <a:r>
              <a:rPr lang="nl-NL" dirty="0"/>
              <a:t>Wat weet van (elektrische) stroom</a:t>
            </a:r>
          </a:p>
          <a:p>
            <a:pPr lvl="1"/>
            <a:endParaRPr lang="nl-NL" dirty="0"/>
          </a:p>
          <a:p>
            <a:r>
              <a:rPr lang="nl-NL" dirty="0"/>
              <a:t>Streep dingen die fout waren door</a:t>
            </a:r>
          </a:p>
          <a:p>
            <a:r>
              <a:rPr lang="nl-NL" dirty="0"/>
              <a:t>Voeg dingen die je nog niet wist toe</a:t>
            </a:r>
          </a:p>
        </p:txBody>
      </p:sp>
    </p:spTree>
    <p:extLst>
      <p:ext uri="{BB962C8B-B14F-4D97-AF65-F5344CB8AC3E}">
        <p14:creationId xmlns:p14="http://schemas.microsoft.com/office/powerpoint/2010/main" val="948963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maken opgaven 8 t/m 14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46860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7F339-C034-051C-53D8-E00F1ACE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weet je er al van?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F2CAD6-5460-C51C-AD3A-7633A8BE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164"/>
            <a:ext cx="6422504" cy="4389437"/>
          </a:xfrm>
        </p:spPr>
        <p:txBody>
          <a:bodyPr/>
          <a:lstStyle/>
          <a:p>
            <a:r>
              <a:rPr lang="nl-NL" dirty="0"/>
              <a:t>Noteer voor jezelf:</a:t>
            </a:r>
          </a:p>
          <a:p>
            <a:pPr lvl="1"/>
            <a:r>
              <a:rPr lang="nl-NL" dirty="0"/>
              <a:t>Wat weet van je elektrische spanning</a:t>
            </a:r>
          </a:p>
          <a:p>
            <a:pPr lvl="1"/>
            <a:r>
              <a:rPr lang="nl-NL" dirty="0"/>
              <a:t>Wat weet van elektrische weerstand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Invoegtoepassing 3">
                <a:extLst>
                  <a:ext uri="{FF2B5EF4-FFF2-40B4-BE49-F238E27FC236}">
                    <a16:creationId xmlns:a16="http://schemas.microsoft.com/office/drawing/2014/main" id="{A9554DCF-0173-24E7-6063-0FE597ABC8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6176144"/>
                  </p:ext>
                </p:extLst>
              </p:nvPr>
            </p:nvGraphicFramePr>
            <p:xfrm>
              <a:off x="7392144" y="4172956"/>
              <a:ext cx="4906516" cy="2209426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Invoegtoepassing 3">
                <a:extLst>
                  <a:ext uri="{FF2B5EF4-FFF2-40B4-BE49-F238E27FC236}">
                    <a16:creationId xmlns:a16="http://schemas.microsoft.com/office/drawing/2014/main" id="{A9554DCF-0173-24E7-6063-0FE597ABC8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92144" y="4172956"/>
                <a:ext cx="4906516" cy="22094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0660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2.2 Spanning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de functie van een spanningsbron uitleggen</a:t>
            </a:r>
          </a:p>
          <a:p>
            <a:pPr lvl="1"/>
            <a:r>
              <a:rPr lang="nl-NL" dirty="0"/>
              <a:t>de symbolen van een elektrische schakeling herkennen</a:t>
            </a:r>
          </a:p>
          <a:p>
            <a:pPr lvl="1"/>
            <a:r>
              <a:rPr lang="nl-NL" dirty="0"/>
              <a:t>spanningsmeter en stroommeter correct aansluiten</a:t>
            </a:r>
          </a:p>
          <a:p>
            <a:pPr lvl="1"/>
            <a:r>
              <a:rPr lang="nl-NL" dirty="0"/>
              <a:t>rekenen met de weerstand en geleidbaarheid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994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1D44E9-DF09-4576-A3D1-553BB1EE0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07926"/>
          </a:xfrm>
        </p:spPr>
        <p:txBody>
          <a:bodyPr/>
          <a:lstStyle/>
          <a:p>
            <a:r>
              <a:rPr lang="nl-NL" dirty="0" err="1"/>
              <a:t>Devices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DDF10F-1004-49D6-9428-CAFFDB7A5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808"/>
            <a:ext cx="5301795" cy="3960439"/>
          </a:xfrm>
        </p:spPr>
        <p:txBody>
          <a:bodyPr/>
          <a:lstStyle/>
          <a:p>
            <a:r>
              <a:rPr lang="nl-NL" dirty="0"/>
              <a:t>Mobieltjes in de telefoontas of in je kluis</a:t>
            </a:r>
          </a:p>
          <a:p>
            <a:pPr lvl="1"/>
            <a:r>
              <a:rPr lang="nl-NL" dirty="0"/>
              <a:t>Telefoons “stil” of uit</a:t>
            </a:r>
          </a:p>
          <a:p>
            <a:pPr lvl="1"/>
            <a:endParaRPr lang="nl-NL" dirty="0"/>
          </a:p>
          <a:p>
            <a:r>
              <a:rPr lang="nl-NL" dirty="0"/>
              <a:t>iPad / Laptop / en andere </a:t>
            </a:r>
            <a:r>
              <a:rPr lang="nl-NL" dirty="0" err="1"/>
              <a:t>devices</a:t>
            </a:r>
            <a:r>
              <a:rPr lang="nl-NL" dirty="0"/>
              <a:t> in je tas</a:t>
            </a:r>
          </a:p>
          <a:p>
            <a:pPr lvl="1"/>
            <a:r>
              <a:rPr lang="nl-NL" dirty="0"/>
              <a:t>Ze komen pas uit de tas als ik daar toestemming voor geef.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D46E31A-5C05-A4AC-97D6-BA944D832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1628800"/>
            <a:ext cx="5246489" cy="3359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7650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Spanning </a:t>
            </a:r>
            <a:r>
              <a:rPr lang="nl-NL" altLang="nl-NL" i="1"/>
              <a:t>U</a:t>
            </a:r>
            <a:r>
              <a:rPr lang="nl-NL" altLang="nl-NL"/>
              <a:t> in Volt</a:t>
            </a:r>
          </a:p>
        </p:txBody>
      </p:sp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Elektronen stromen niet vanzelf</a:t>
            </a:r>
          </a:p>
          <a:p>
            <a:pPr eaLnBrk="1" hangingPunct="1"/>
            <a:r>
              <a:rPr lang="nl-NL" altLang="nl-NL" dirty="0"/>
              <a:t>Er is een spanningsverschil (=drukverschil) nodig om elektronen te laten stromen</a:t>
            </a:r>
          </a:p>
          <a:p>
            <a:pPr eaLnBrk="1" hangingPunct="1"/>
            <a:r>
              <a:rPr lang="nl-NL" altLang="nl-NL" i="1" dirty="0"/>
              <a:t>Stroom</a:t>
            </a:r>
            <a:r>
              <a:rPr lang="nl-NL" altLang="nl-NL" dirty="0"/>
              <a:t> loopt van hoge naar lage spanning (elektronen dus andersom!)</a:t>
            </a:r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</p:txBody>
      </p:sp>
      <p:pic>
        <p:nvPicPr>
          <p:cNvPr id="7173" name="Picture 5" descr="Duracell_batteries_11072-2-300x190.jpg (300×19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283445"/>
            <a:ext cx="2304256" cy="14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ccu7560kleur.jpg (473×47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3" y="4437113"/>
            <a:ext cx="1752129" cy="17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://www.elektrischvervoernederland.nl/userfiles/image/stopconta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4513892"/>
            <a:ext cx="1896145" cy="121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65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720080"/>
          </a:xfrm>
        </p:spPr>
        <p:txBody>
          <a:bodyPr/>
          <a:lstStyle/>
          <a:p>
            <a:r>
              <a:rPr lang="nl-NL" dirty="0"/>
              <a:t>Stroomkring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268760"/>
            <a:ext cx="6422504" cy="5055841"/>
          </a:xfrm>
        </p:spPr>
        <p:txBody>
          <a:bodyPr/>
          <a:lstStyle/>
          <a:p>
            <a:r>
              <a:rPr lang="nl-NL" dirty="0"/>
              <a:t>In een gesloten stroomkring is de stroomsterkte overal even groot. </a:t>
            </a:r>
          </a:p>
          <a:p>
            <a:r>
              <a:rPr lang="nl-NL" dirty="0"/>
              <a:t>Het lampje gebruikt </a:t>
            </a:r>
            <a:r>
              <a:rPr lang="nl-NL" i="1" dirty="0"/>
              <a:t>geen</a:t>
            </a:r>
            <a:r>
              <a:rPr lang="nl-NL" dirty="0"/>
              <a:t> stroom, maar energie</a:t>
            </a:r>
          </a:p>
          <a:p>
            <a:endParaRPr lang="nl-NL" dirty="0"/>
          </a:p>
          <a:p>
            <a:r>
              <a:rPr lang="nl-NL" dirty="0"/>
              <a:t>Er </a:t>
            </a:r>
            <a:r>
              <a:rPr lang="nl-NL" i="1" dirty="0"/>
              <a:t>loopt</a:t>
            </a:r>
            <a:r>
              <a:rPr lang="nl-NL" dirty="0"/>
              <a:t> een stroom </a:t>
            </a:r>
            <a:r>
              <a:rPr lang="nl-NL" i="1" dirty="0"/>
              <a:t>door</a:t>
            </a:r>
            <a:r>
              <a:rPr lang="nl-NL" dirty="0"/>
              <a:t> het lampje</a:t>
            </a:r>
          </a:p>
          <a:p>
            <a:pPr lvl="1"/>
            <a:r>
              <a:rPr lang="nl-NL" dirty="0"/>
              <a:t>Zonder een gesloten stroomkring kan er geen stroom lopen</a:t>
            </a:r>
          </a:p>
          <a:p>
            <a:r>
              <a:rPr lang="nl-NL" dirty="0"/>
              <a:t>Er </a:t>
            </a:r>
            <a:r>
              <a:rPr lang="nl-NL" i="1" dirty="0"/>
              <a:t>staat</a:t>
            </a:r>
            <a:r>
              <a:rPr lang="nl-NL" dirty="0"/>
              <a:t> een spanning </a:t>
            </a:r>
            <a:r>
              <a:rPr lang="nl-NL" i="1" dirty="0"/>
              <a:t>over</a:t>
            </a:r>
            <a:r>
              <a:rPr lang="nl-NL" dirty="0"/>
              <a:t> het lampje</a:t>
            </a:r>
          </a:p>
          <a:p>
            <a:pPr lvl="1"/>
            <a:r>
              <a:rPr lang="nl-NL" dirty="0"/>
              <a:t>Over een kapotte lamp staat ook spanning</a:t>
            </a:r>
          </a:p>
          <a:p>
            <a:pPr lvl="1"/>
            <a:r>
              <a:rPr lang="nl-NL" dirty="0"/>
              <a:t>Voor spanning is geen stroomkring nodig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726137"/>
            <a:ext cx="4254082" cy="320235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85" y="3964555"/>
            <a:ext cx="3227648" cy="26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47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orten radiatoren">
            <a:extLst>
              <a:ext uri="{FF2B5EF4-FFF2-40B4-BE49-F238E27FC236}">
                <a16:creationId xmlns:a16="http://schemas.microsoft.com/office/drawing/2014/main" id="{7AE99FCB-2708-7CE3-FD0F-808D810A6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10473"/>
          <a:stretch/>
        </p:blipFill>
        <p:spPr bwMode="auto">
          <a:xfrm>
            <a:off x="2628032" y="1119535"/>
            <a:ext cx="2952328" cy="173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oldraadlamp - edison vintage retro gloeilamp - Decoratie lamp - E27 grote  fitting 40... | bol.com">
            <a:extLst>
              <a:ext uri="{FF2B5EF4-FFF2-40B4-BE49-F238E27FC236}">
                <a16:creationId xmlns:a16="http://schemas.microsoft.com/office/drawing/2014/main" id="{83334AEE-1557-B28A-D79B-144E20735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107567"/>
            <a:ext cx="1284560" cy="195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F90D08E-F996-889A-B2AC-8D575BC30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29899"/>
              </p:ext>
            </p:extLst>
          </p:nvPr>
        </p:nvGraphicFramePr>
        <p:xfrm>
          <a:off x="695400" y="3501008"/>
          <a:ext cx="10225135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194">
                  <a:extLst>
                    <a:ext uri="{9D8B030D-6E8A-4147-A177-3AD203B41FA5}">
                      <a16:colId xmlns:a16="http://schemas.microsoft.com/office/drawing/2014/main" val="1568177183"/>
                    </a:ext>
                  </a:extLst>
                </a:gridCol>
                <a:gridCol w="2781373">
                  <a:extLst>
                    <a:ext uri="{9D8B030D-6E8A-4147-A177-3AD203B41FA5}">
                      <a16:colId xmlns:a16="http://schemas.microsoft.com/office/drawing/2014/main" val="2067518685"/>
                    </a:ext>
                  </a:extLst>
                </a:gridCol>
                <a:gridCol w="2664297">
                  <a:extLst>
                    <a:ext uri="{9D8B030D-6E8A-4147-A177-3AD203B41FA5}">
                      <a16:colId xmlns:a16="http://schemas.microsoft.com/office/drawing/2014/main" val="3617783324"/>
                    </a:ext>
                  </a:extLst>
                </a:gridCol>
                <a:gridCol w="2448271">
                  <a:extLst>
                    <a:ext uri="{9D8B030D-6E8A-4147-A177-3AD203B41FA5}">
                      <a16:colId xmlns:a16="http://schemas.microsoft.com/office/drawing/2014/main" val="2802248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Radiator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Lamp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Lekke band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865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Welke deeltjes stromen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271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Welke eenheid hoort bij de stroom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567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Wie zorgt  voor de spanning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916524"/>
                  </a:ext>
                </a:extLst>
              </a:tr>
            </a:tbl>
          </a:graphicData>
        </a:graphic>
      </p:graphicFrame>
      <p:pic>
        <p:nvPicPr>
          <p:cNvPr id="2050" name="Picture 2" descr="Een lekke fietsband op de weg: wat moet ik doen? - Enjoy the road">
            <a:extLst>
              <a:ext uri="{FF2B5EF4-FFF2-40B4-BE49-F238E27FC236}">
                <a16:creationId xmlns:a16="http://schemas.microsoft.com/office/drawing/2014/main" id="{1B778E34-68FA-C09A-4F17-2D22E4145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075" y="1382749"/>
            <a:ext cx="2892997" cy="148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07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Tekensymbolen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190256" cy="4389437"/>
          </a:xfrm>
        </p:spPr>
        <p:txBody>
          <a:bodyPr/>
          <a:lstStyle/>
          <a:p>
            <a:r>
              <a:rPr lang="nl-NL" dirty="0"/>
              <a:t>Aantal ken je al, de rest komt nog wel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692" y="704850"/>
            <a:ext cx="5039772" cy="58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07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Schakelschema’s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99656" y="5019874"/>
            <a:ext cx="5832648" cy="78539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serie                                      parallel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988841"/>
            <a:ext cx="6268576" cy="30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18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Voltmeter en Ampèremeter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270376" cy="4389437"/>
          </a:xfrm>
        </p:spPr>
        <p:txBody>
          <a:bodyPr/>
          <a:lstStyle/>
          <a:p>
            <a:r>
              <a:rPr lang="nl-NL" dirty="0"/>
              <a:t>Voltmeter moet een “drukverschil” meten en is daarom </a:t>
            </a:r>
            <a:r>
              <a:rPr lang="nl-NL" i="1" dirty="0"/>
              <a:t>parallel</a:t>
            </a:r>
            <a:r>
              <a:rPr lang="nl-NL" dirty="0"/>
              <a:t> geschakeld</a:t>
            </a:r>
          </a:p>
          <a:p>
            <a:endParaRPr lang="nl-NL" dirty="0"/>
          </a:p>
          <a:p>
            <a:r>
              <a:rPr lang="nl-NL" dirty="0"/>
              <a:t>Ampèremeter moet de het aantal passerende elektronen meten en zit dus in de stroomkring; hij staat </a:t>
            </a:r>
            <a:r>
              <a:rPr lang="nl-NL" i="1" dirty="0"/>
              <a:t>in</a:t>
            </a:r>
            <a:r>
              <a:rPr lang="nl-NL" dirty="0"/>
              <a:t> </a:t>
            </a:r>
            <a:r>
              <a:rPr lang="nl-NL" i="1" dirty="0"/>
              <a:t>serie</a:t>
            </a:r>
          </a:p>
        </p:txBody>
      </p:sp>
      <p:pic>
        <p:nvPicPr>
          <p:cNvPr id="1026" name="Picture 2" descr="sw.png (251×31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276872"/>
            <a:ext cx="23907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012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3064D-6619-6AF5-0FD2-730200AF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(opgave 22)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E94B25-F06B-7DFD-C09C-1ACF612E6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164"/>
            <a:ext cx="5990456" cy="4389437"/>
          </a:xfrm>
        </p:spPr>
        <p:txBody>
          <a:bodyPr/>
          <a:lstStyle/>
          <a:p>
            <a:r>
              <a:rPr lang="nl-NL" dirty="0"/>
              <a:t>Zie figuur</a:t>
            </a:r>
          </a:p>
          <a:p>
            <a:pPr marL="881063" lvl="1" indent="-514350">
              <a:buFont typeface="+mj-lt"/>
              <a:buAutoNum type="alphaLcParenR"/>
            </a:pPr>
            <a:r>
              <a:rPr lang="nl-NL" dirty="0"/>
              <a:t>Geef aan welke meters fout zijn geschakeld.</a:t>
            </a:r>
          </a:p>
          <a:p>
            <a:pPr marL="881063" lvl="1" indent="-514350">
              <a:buFont typeface="+mj-lt"/>
              <a:buAutoNum type="alphaLcParenR"/>
            </a:pPr>
            <a:r>
              <a:rPr lang="nl-NL" dirty="0"/>
              <a:t>Geef aan welke meters overbodig zijn</a:t>
            </a:r>
          </a:p>
          <a:p>
            <a:pPr marL="514350" indent="-514350">
              <a:buFont typeface="+mj-lt"/>
              <a:buAutoNum type="alphaLcParenR"/>
            </a:pPr>
            <a:endParaRPr lang="nl-NL" dirty="0"/>
          </a:p>
          <a:p>
            <a:pPr marL="514350" indent="-514350">
              <a:buFont typeface="+mj-lt"/>
              <a:buAutoNum type="alphaLcParenR"/>
            </a:pPr>
            <a:endParaRPr lang="nl-NL" dirty="0"/>
          </a:p>
          <a:p>
            <a:r>
              <a:rPr lang="nl-NL" dirty="0"/>
              <a:t>Antwoorden</a:t>
            </a:r>
          </a:p>
          <a:p>
            <a:pPr marL="881063" lvl="1" indent="-514350">
              <a:buFont typeface="+mj-lt"/>
              <a:buAutoNum type="alphaLcParenR"/>
            </a:pPr>
            <a:r>
              <a:rPr lang="nl-NL" dirty="0"/>
              <a:t>A1, A3, V3</a:t>
            </a:r>
          </a:p>
          <a:p>
            <a:pPr marL="881063" lvl="1" indent="-514350">
              <a:buFont typeface="+mj-lt"/>
              <a:buAutoNum type="alphaLcParenR"/>
            </a:pPr>
            <a:r>
              <a:rPr lang="nl-NL" dirty="0"/>
              <a:t>V1 en V2 meten hetzelfde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CA0DB6-D55C-7E9C-E2F6-5E7FCD764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9906" y="1825094"/>
            <a:ext cx="2802402" cy="399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7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Weerstand en geleidbaarheid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Weerstand </a:t>
                </a:r>
                <a:r>
                  <a:rPr lang="nl-NL" i="1" dirty="0"/>
                  <a:t>R</a:t>
                </a:r>
                <a:r>
                  <a:rPr lang="nl-NL" dirty="0"/>
                  <a:t> (eenheid  </a:t>
                </a:r>
                <a:r>
                  <a:rPr lang="el-GR" dirty="0"/>
                  <a:t>Ω</a:t>
                </a:r>
                <a:r>
                  <a:rPr lang="nl-NL" dirty="0"/>
                  <a:t>) is een maat voor hoe gemakkelijk of moeilijk de stroom door een draad kan gaan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grote weerstand: de stroom gaat er moeilijk doorheen (dunne draad)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kleine weerstand: de stroom gaat er gemakkelijk doorheen (dikke draad)</a:t>
                </a:r>
              </a:p>
              <a:p>
                <a:endParaRPr lang="nl-NL" dirty="0"/>
              </a:p>
              <a:p>
                <a:r>
                  <a:rPr lang="nl-NL" dirty="0"/>
                  <a:t>Omgekeerde van weerstand is geleidbaarheid </a:t>
                </a:r>
                <a:r>
                  <a:rPr lang="nl-NL" i="1" dirty="0"/>
                  <a:t>G</a:t>
                </a:r>
                <a:r>
                  <a:rPr lang="nl-NL" dirty="0"/>
                  <a:t> (eenheid S(</a:t>
                </a:r>
                <a:r>
                  <a:rPr lang="nl-NL" dirty="0" err="1"/>
                  <a:t>iemens</a:t>
                </a:r>
                <a:r>
                  <a:rPr lang="nl-NL" dirty="0"/>
                  <a:t>))</a:t>
                </a:r>
              </a:p>
              <a:p>
                <a:endParaRPr lang="nl-NL" dirty="0"/>
              </a:p>
              <a:p>
                <a:pPr marL="715963" indent="-715963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 r="-17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056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orten radiatoren">
            <a:extLst>
              <a:ext uri="{FF2B5EF4-FFF2-40B4-BE49-F238E27FC236}">
                <a16:creationId xmlns:a16="http://schemas.microsoft.com/office/drawing/2014/main" id="{7AE99FCB-2708-7CE3-FD0F-808D810A6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10473"/>
          <a:stretch/>
        </p:blipFill>
        <p:spPr bwMode="auto">
          <a:xfrm>
            <a:off x="4223792" y="1077992"/>
            <a:ext cx="2952328" cy="173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oldraadlamp - edison vintage retro gloeilamp - Decoratie lamp - E27 grote  fitting 40... | bol.com">
            <a:extLst>
              <a:ext uri="{FF2B5EF4-FFF2-40B4-BE49-F238E27FC236}">
                <a16:creationId xmlns:a16="http://schemas.microsoft.com/office/drawing/2014/main" id="{83334AEE-1557-B28A-D79B-144E20735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904190"/>
            <a:ext cx="1284560" cy="195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F90D08E-F996-889A-B2AC-8D575BC30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86137"/>
              </p:ext>
            </p:extLst>
          </p:nvPr>
        </p:nvGraphicFramePr>
        <p:xfrm>
          <a:off x="695400" y="3501008"/>
          <a:ext cx="1000911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1568177183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67518685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36177833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 weerstand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Weinig weerstand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865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dirty="0"/>
                        <a:t>Een lamp die veel licht geeft heeft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271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Een grote radiator geeft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567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Een klein gaatje heeft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916524"/>
                  </a:ext>
                </a:extLst>
              </a:tr>
            </a:tbl>
          </a:graphicData>
        </a:graphic>
      </p:graphicFrame>
      <p:pic>
        <p:nvPicPr>
          <p:cNvPr id="2050" name="Picture 2" descr="Een lekke fietsband op de weg: wat moet ik doen? - Enjoy the road">
            <a:extLst>
              <a:ext uri="{FF2B5EF4-FFF2-40B4-BE49-F238E27FC236}">
                <a16:creationId xmlns:a16="http://schemas.microsoft.com/office/drawing/2014/main" id="{1B778E34-68FA-C09A-4F17-2D22E4145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885" y="1334373"/>
            <a:ext cx="2892997" cy="148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629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D4B382-2444-776C-91EF-2E5B5E155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C1C6B4-40AD-50A3-1890-9E204A3F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fietslampje heeft een weerstand van 12 </a:t>
            </a:r>
            <a:r>
              <a:rPr lang="el-GR" dirty="0"/>
              <a:t>Ω</a:t>
            </a:r>
            <a:r>
              <a:rPr lang="nl-NL" dirty="0"/>
              <a:t>. Over het lampje staat een spanning van 5,0 V</a:t>
            </a:r>
          </a:p>
          <a:p>
            <a:pPr marL="881063" lvl="1" indent="-514350">
              <a:buFont typeface="+mj-lt"/>
              <a:buAutoNum type="alphaLcParenR"/>
            </a:pPr>
            <a:r>
              <a:rPr lang="nl-NL" dirty="0"/>
              <a:t>Bereken de stroom door het lampje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Uitwerking</a:t>
            </a:r>
          </a:p>
          <a:p>
            <a:pPr marL="881063" lvl="1" indent="-514350">
              <a:buFont typeface="+mj-lt"/>
              <a:buAutoNum type="alphaLcParenR"/>
            </a:pPr>
            <a:r>
              <a:rPr lang="nl-NL" dirty="0"/>
              <a:t> </a:t>
            </a:r>
            <a:r>
              <a:rPr lang="nl-NL" i="1" dirty="0"/>
              <a:t>R</a:t>
            </a:r>
            <a:r>
              <a:rPr lang="nl-NL" dirty="0"/>
              <a:t> = </a:t>
            </a:r>
            <a:r>
              <a:rPr lang="nl-NL" i="1" dirty="0"/>
              <a:t>U / I</a:t>
            </a:r>
            <a:r>
              <a:rPr lang="nl-NL" dirty="0"/>
              <a:t>  </a:t>
            </a:r>
            <a:r>
              <a:rPr lang="nl-NL" dirty="0">
                <a:sym typeface="Wingdings" panose="05000000000000000000" pitchFamily="2" charset="2"/>
              </a:rPr>
              <a:t>   </a:t>
            </a:r>
            <a:r>
              <a:rPr lang="nl-NL" i="1" dirty="0">
                <a:sym typeface="Wingdings" panose="05000000000000000000" pitchFamily="2" charset="2"/>
              </a:rPr>
              <a:t>I = U / R</a:t>
            </a:r>
            <a:r>
              <a:rPr lang="nl-NL" dirty="0">
                <a:sym typeface="Wingdings" panose="05000000000000000000" pitchFamily="2" charset="2"/>
              </a:rPr>
              <a:t> = 5 / 12 = 0,416667 A = 0,42 A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96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07926"/>
          </a:xfrm>
        </p:spPr>
        <p:txBody>
          <a:bodyPr/>
          <a:lstStyle/>
          <a:p>
            <a:r>
              <a:rPr lang="nl-NL" dirty="0"/>
              <a:t>Wat heb je bij je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839817"/>
          </a:xfrm>
        </p:spPr>
        <p:txBody>
          <a:bodyPr/>
          <a:lstStyle/>
          <a:p>
            <a:r>
              <a:rPr lang="nl-NL" dirty="0"/>
              <a:t>Boek </a:t>
            </a:r>
          </a:p>
          <a:p>
            <a:r>
              <a:rPr lang="nl-NL" dirty="0"/>
              <a:t>Schrift (bij grote voorkeur groot schrift met ruitjes)</a:t>
            </a:r>
          </a:p>
          <a:p>
            <a:pPr lvl="1"/>
            <a:r>
              <a:rPr lang="nl-NL" dirty="0"/>
              <a:t>met gemaakt huiswerk!</a:t>
            </a:r>
          </a:p>
          <a:p>
            <a:r>
              <a:rPr lang="nl-NL" dirty="0"/>
              <a:t>Blauwe / zwarte pen om te </a:t>
            </a:r>
            <a:r>
              <a:rPr lang="nl-NL" i="1" dirty="0"/>
              <a:t>schrijven</a:t>
            </a:r>
          </a:p>
          <a:p>
            <a:r>
              <a:rPr lang="nl-NL" dirty="0"/>
              <a:t>Rode / groene pen om </a:t>
            </a:r>
            <a:r>
              <a:rPr lang="nl-NL" i="1" dirty="0"/>
              <a:t>na te kijken</a:t>
            </a:r>
          </a:p>
          <a:p>
            <a:r>
              <a:rPr lang="nl-NL" dirty="0"/>
              <a:t>Potlood en </a:t>
            </a:r>
            <a:r>
              <a:rPr lang="nl-NL" dirty="0" err="1"/>
              <a:t>geo</a:t>
            </a:r>
            <a:r>
              <a:rPr lang="nl-NL" dirty="0"/>
              <a:t>-driehoek om te </a:t>
            </a:r>
            <a:r>
              <a:rPr lang="nl-NL" i="1" dirty="0"/>
              <a:t>tekenen</a:t>
            </a:r>
          </a:p>
          <a:p>
            <a:r>
              <a:rPr lang="nl-NL" dirty="0"/>
              <a:t>Rekenmachine (bij toetsen en examen </a:t>
            </a:r>
            <a:r>
              <a:rPr lang="nl-NL" dirty="0">
                <a:solidFill>
                  <a:srgbClr val="FF0000"/>
                </a:solidFill>
              </a:rPr>
              <a:t>geen</a:t>
            </a:r>
            <a:r>
              <a:rPr lang="nl-NL" dirty="0"/>
              <a:t> grafische rekenmachine)</a:t>
            </a:r>
          </a:p>
          <a:p>
            <a:r>
              <a:rPr lang="nl-NL" dirty="0"/>
              <a:t>Binas</a:t>
            </a:r>
          </a:p>
          <a:p>
            <a:r>
              <a:rPr lang="nl-NL" b="1" dirty="0"/>
              <a:t>Boek en schrift op tafel aan het begin van de les.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6616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</a:t>
            </a:r>
            <a:r>
              <a:rPr lang="nl-NL"/>
              <a:t>opgaven 20, 21, 23 t/m 26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0803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2.3 Weerstand en geleidbaarheid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uitleggen wat het begrip weerstand betekent</a:t>
            </a:r>
          </a:p>
          <a:p>
            <a:pPr lvl="1"/>
            <a:r>
              <a:rPr lang="nl-NL" dirty="0"/>
              <a:t>het verband tussen weerstand en geleidbaarheid uitleggen</a:t>
            </a:r>
          </a:p>
          <a:p>
            <a:pPr lvl="1"/>
            <a:r>
              <a:rPr lang="nl-NL" dirty="0"/>
              <a:t>rekenen met de wet van ohm</a:t>
            </a:r>
          </a:p>
          <a:p>
            <a:pPr lvl="1"/>
            <a:r>
              <a:rPr lang="nl-NL" dirty="0"/>
              <a:t>uitleggen wat het verschil is tussen ohmse weerstand, PTC, NTC en LDR</a:t>
            </a:r>
          </a:p>
          <a:p>
            <a:pPr lvl="1"/>
            <a:r>
              <a:rPr lang="nl-NL" dirty="0"/>
              <a:t>het gedrag van een diode in een schakeling begrijpen</a:t>
            </a:r>
          </a:p>
        </p:txBody>
      </p:sp>
    </p:spTree>
    <p:extLst>
      <p:ext uri="{BB962C8B-B14F-4D97-AF65-F5344CB8AC3E}">
        <p14:creationId xmlns:p14="http://schemas.microsoft.com/office/powerpoint/2010/main" val="3990885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Soorten weerstanden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910336" cy="4389437"/>
          </a:xfrm>
        </p:spPr>
        <p:txBody>
          <a:bodyPr/>
          <a:lstStyle/>
          <a:p>
            <a:r>
              <a:rPr lang="nl-NL" dirty="0" err="1"/>
              <a:t>Ohmse</a:t>
            </a:r>
            <a:r>
              <a:rPr lang="nl-NL" dirty="0"/>
              <a:t> weerstand</a:t>
            </a:r>
          </a:p>
          <a:p>
            <a:r>
              <a:rPr lang="nl-NL" dirty="0"/>
              <a:t>PTC weerstand</a:t>
            </a:r>
          </a:p>
          <a:p>
            <a:r>
              <a:rPr lang="nl-NL" dirty="0"/>
              <a:t>NTC weerstand</a:t>
            </a:r>
          </a:p>
          <a:p>
            <a:r>
              <a:rPr lang="nl-NL" dirty="0"/>
              <a:t>LDR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060848"/>
            <a:ext cx="5400600" cy="40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96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Ohmse</a:t>
            </a:r>
            <a:r>
              <a:rPr lang="nl-NL" dirty="0"/>
              <a:t> weerstand of ideale weerstand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134472" cy="4389437"/>
          </a:xfrm>
        </p:spPr>
        <p:txBody>
          <a:bodyPr/>
          <a:lstStyle/>
          <a:p>
            <a:r>
              <a:rPr lang="nl-NL" dirty="0"/>
              <a:t>Voor een </a:t>
            </a:r>
            <a:r>
              <a:rPr lang="nl-NL" dirty="0" err="1"/>
              <a:t>ohmse</a:t>
            </a:r>
            <a:r>
              <a:rPr lang="nl-NL" dirty="0"/>
              <a:t> weerstand zijn spanning en stroomsterkte recht evenredig</a:t>
            </a:r>
          </a:p>
          <a:p>
            <a:r>
              <a:rPr lang="nl-NL" dirty="0"/>
              <a:t>Voor elke waarde van de spanning geldt: </a:t>
            </a:r>
            <a:r>
              <a:rPr lang="nl-NL" i="1" dirty="0"/>
              <a:t>R</a:t>
            </a:r>
            <a:r>
              <a:rPr lang="nl-NL" dirty="0"/>
              <a:t> = </a:t>
            </a:r>
            <a:r>
              <a:rPr lang="nl-NL" i="1" dirty="0"/>
              <a:t>U</a:t>
            </a:r>
            <a:r>
              <a:rPr lang="nl-NL" dirty="0"/>
              <a:t> / </a:t>
            </a:r>
            <a:r>
              <a:rPr lang="nl-NL" i="1" dirty="0"/>
              <a:t>I = constant</a:t>
            </a:r>
          </a:p>
          <a:p>
            <a:r>
              <a:rPr lang="nl-NL" i="1" dirty="0"/>
              <a:t>R</a:t>
            </a:r>
            <a:r>
              <a:rPr lang="nl-NL" dirty="0"/>
              <a:t> hangt niet af van de temperatuur</a:t>
            </a:r>
          </a:p>
          <a:p>
            <a:r>
              <a:rPr lang="nl-NL" dirty="0"/>
              <a:t>Let op: </a:t>
            </a:r>
            <a:r>
              <a:rPr lang="nl-NL" i="1" dirty="0"/>
              <a:t>G </a:t>
            </a:r>
            <a:r>
              <a:rPr lang="nl-NL" dirty="0"/>
              <a:t>is de steilheid van de grafiek en niet </a:t>
            </a:r>
            <a:r>
              <a:rPr lang="nl-NL" i="1" dirty="0"/>
              <a:t>R</a:t>
            </a:r>
          </a:p>
          <a:p>
            <a:r>
              <a:rPr lang="nl-NL" dirty="0" err="1"/>
              <a:t>Constantaan</a:t>
            </a:r>
            <a:r>
              <a:rPr lang="nl-NL" dirty="0"/>
              <a:t> en koolstof voldoen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2626284"/>
            <a:ext cx="3960440" cy="34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66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79934"/>
          </a:xfrm>
        </p:spPr>
        <p:txBody>
          <a:bodyPr/>
          <a:lstStyle/>
          <a:p>
            <a:r>
              <a:rPr lang="nl-NL" dirty="0"/>
              <a:t>PTC - weerstand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484784"/>
            <a:ext cx="4694312" cy="4839817"/>
          </a:xfrm>
        </p:spPr>
        <p:txBody>
          <a:bodyPr/>
          <a:lstStyle/>
          <a:p>
            <a:r>
              <a:rPr lang="nl-NL" dirty="0"/>
              <a:t>Weerstand stijgt als de temperatuur toeneemt: </a:t>
            </a:r>
            <a:r>
              <a:rPr lang="nl-NL" u="sng" dirty="0"/>
              <a:t>P</a:t>
            </a:r>
            <a:r>
              <a:rPr lang="nl-NL" dirty="0"/>
              <a:t>ositieve </a:t>
            </a:r>
            <a:r>
              <a:rPr lang="nl-NL" u="sng" dirty="0" err="1"/>
              <a:t>T</a:t>
            </a:r>
            <a:r>
              <a:rPr lang="nl-NL" dirty="0" err="1"/>
              <a:t>emperatuurs</a:t>
            </a:r>
            <a:r>
              <a:rPr lang="nl-NL" u="sng" dirty="0" err="1"/>
              <a:t>c</a:t>
            </a:r>
            <a:r>
              <a:rPr lang="nl-NL" dirty="0" err="1"/>
              <a:t>oëfficiënt</a:t>
            </a:r>
            <a:endParaRPr lang="nl-NL" dirty="0"/>
          </a:p>
          <a:p>
            <a:r>
              <a:rPr lang="nl-NL" dirty="0"/>
              <a:t>Meer spanning </a:t>
            </a:r>
            <a:r>
              <a:rPr lang="nl-NL" dirty="0">
                <a:sym typeface="Wingdings" panose="05000000000000000000" pitchFamily="2" charset="2"/>
              </a:rPr>
              <a:t> hogere temperatuur</a:t>
            </a:r>
          </a:p>
          <a:p>
            <a:r>
              <a:rPr lang="nl-NL" dirty="0">
                <a:sym typeface="Wingdings" panose="05000000000000000000" pitchFamily="2" charset="2"/>
              </a:rPr>
              <a:t>Metalen (dus ook gloeilampjes) zijn PTC-weerstanden</a:t>
            </a:r>
          </a:p>
          <a:p>
            <a:r>
              <a:rPr lang="nl-NL" dirty="0">
                <a:sym typeface="Wingdings" panose="05000000000000000000" pitchFamily="2" charset="2"/>
              </a:rPr>
              <a:t>Vrije elektronen botsen meer bij hoge temperatuur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1700808"/>
            <a:ext cx="6762750" cy="41148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7A89F6-1976-E1F9-6561-CDE618EBE480}"/>
              </a:ext>
            </a:extLst>
          </p:cNvPr>
          <p:cNvSpPr txBox="1"/>
          <p:nvPr/>
        </p:nvSpPr>
        <p:spPr>
          <a:xfrm>
            <a:off x="6672064" y="3255434"/>
            <a:ext cx="4783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Hoe ziet de I-U-grafiek eruit?</a:t>
            </a:r>
          </a:p>
        </p:txBody>
      </p:sp>
    </p:spTree>
    <p:extLst>
      <p:ext uri="{BB962C8B-B14F-4D97-AF65-F5344CB8AC3E}">
        <p14:creationId xmlns:p14="http://schemas.microsoft.com/office/powerpoint/2010/main" val="38677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NTC - weerstand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342384" cy="4389437"/>
          </a:xfrm>
        </p:spPr>
        <p:txBody>
          <a:bodyPr/>
          <a:lstStyle/>
          <a:p>
            <a:r>
              <a:rPr lang="nl-NL" dirty="0"/>
              <a:t>Weerstand daalt als de temperatuur hoger wordt; </a:t>
            </a:r>
            <a:r>
              <a:rPr lang="nl-NL" u="sng" dirty="0"/>
              <a:t>N</a:t>
            </a:r>
            <a:r>
              <a:rPr lang="nl-NL" dirty="0"/>
              <a:t>egatieve </a:t>
            </a:r>
            <a:r>
              <a:rPr lang="nl-NL" u="sng" dirty="0"/>
              <a:t>T</a:t>
            </a:r>
            <a:r>
              <a:rPr lang="nl-NL" dirty="0"/>
              <a:t>emperatuurs-</a:t>
            </a:r>
            <a:r>
              <a:rPr lang="nl-NL" u="sng" dirty="0"/>
              <a:t>c</a:t>
            </a:r>
            <a:r>
              <a:rPr lang="nl-NL" dirty="0"/>
              <a:t>oëfficiënt </a:t>
            </a:r>
          </a:p>
          <a:p>
            <a:r>
              <a:rPr lang="nl-NL" dirty="0" err="1"/>
              <a:t>Half-geleiders</a:t>
            </a:r>
            <a:r>
              <a:rPr lang="nl-NL" dirty="0"/>
              <a:t> </a:t>
            </a:r>
          </a:p>
          <a:p>
            <a:r>
              <a:rPr lang="nl-NL" dirty="0"/>
              <a:t>Het aantal vrije elektronen neemt toe met de temperatuur</a:t>
            </a:r>
          </a:p>
          <a:p>
            <a:r>
              <a:rPr lang="nl-NL" dirty="0"/>
              <a:t>Toepassing: temperatuursensor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1556792"/>
            <a:ext cx="4502076" cy="417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9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LDR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982344" cy="4389437"/>
          </a:xfrm>
        </p:spPr>
        <p:txBody>
          <a:bodyPr/>
          <a:lstStyle/>
          <a:p>
            <a:r>
              <a:rPr lang="nl-NL" dirty="0"/>
              <a:t>Light </a:t>
            </a:r>
            <a:r>
              <a:rPr lang="nl-NL" dirty="0" err="1"/>
              <a:t>Dependent</a:t>
            </a:r>
            <a:r>
              <a:rPr lang="nl-NL" dirty="0"/>
              <a:t> </a:t>
            </a:r>
            <a:r>
              <a:rPr lang="nl-NL" dirty="0" err="1"/>
              <a:t>Resistor</a:t>
            </a:r>
            <a:endParaRPr lang="nl-NL" dirty="0"/>
          </a:p>
          <a:p>
            <a:r>
              <a:rPr lang="nl-NL" dirty="0"/>
              <a:t>Er komen meer vrije elektronen als er meer licht op valt; de weerstand neemt dan dus af</a:t>
            </a:r>
          </a:p>
        </p:txBody>
      </p:sp>
      <p:pic>
        <p:nvPicPr>
          <p:cNvPr id="1026" name="Picture 2" descr="http://geekwavesolution.com/media/catalog/product/cache/1/image/9df78eab33525d08d6e5fb8d27136e95/l/d/ld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628800"/>
            <a:ext cx="2700065" cy="14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75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Diode en LED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5"/>
            <a:ext cx="5702424" cy="1997892"/>
          </a:xfrm>
        </p:spPr>
        <p:txBody>
          <a:bodyPr/>
          <a:lstStyle/>
          <a:p>
            <a:r>
              <a:rPr lang="nl-NL" dirty="0"/>
              <a:t>LED = Light </a:t>
            </a:r>
            <a:r>
              <a:rPr lang="nl-NL" dirty="0" err="1"/>
              <a:t>Emitting</a:t>
            </a:r>
            <a:r>
              <a:rPr lang="nl-NL" dirty="0"/>
              <a:t> Diode</a:t>
            </a:r>
          </a:p>
          <a:p>
            <a:r>
              <a:rPr lang="nl-NL" dirty="0"/>
              <a:t>Diode is een soort ventiel; de stroom kan er maar in één richting doorheen</a:t>
            </a:r>
          </a:p>
        </p:txBody>
      </p:sp>
      <p:pic>
        <p:nvPicPr>
          <p:cNvPr id="2050" name="Picture 2" descr="http://www.4nix.nl/uploads/1/2/8/2/12822218/1680903_ori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9"/>
          <a:stretch/>
        </p:blipFill>
        <p:spPr bwMode="auto">
          <a:xfrm>
            <a:off x="6816080" y="3501008"/>
            <a:ext cx="4212233" cy="128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anchestersoul.co.uk/publicdataweb/wp-content/uploads/LE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941168"/>
            <a:ext cx="2772073" cy="10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1f1c87ace395fea20000004.png (200×22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556792"/>
            <a:ext cx="1187897" cy="1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5-03.gif (568×17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20372"/>
            <a:ext cx="54102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751520" y="5658672"/>
            <a:ext cx="5126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Doorlaatrichting                                Sperrichting</a:t>
            </a:r>
          </a:p>
        </p:txBody>
      </p:sp>
    </p:spTree>
    <p:extLst>
      <p:ext uri="{BB962C8B-B14F-4D97-AF65-F5344CB8AC3E}">
        <p14:creationId xmlns:p14="http://schemas.microsoft.com/office/powerpoint/2010/main" val="2504682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563910"/>
          </a:xfrm>
        </p:spPr>
        <p:txBody>
          <a:bodyPr/>
          <a:lstStyle/>
          <a:p>
            <a:r>
              <a:rPr lang="nl-NL" dirty="0"/>
              <a:t>Karakteristiek van een diode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412776"/>
            <a:ext cx="6062464" cy="4911825"/>
          </a:xfrm>
        </p:spPr>
        <p:txBody>
          <a:bodyPr/>
          <a:lstStyle/>
          <a:p>
            <a:r>
              <a:rPr lang="nl-NL" dirty="0"/>
              <a:t>Rode lijn geeft de ideale situatie weer</a:t>
            </a:r>
          </a:p>
          <a:p>
            <a:pPr lvl="1"/>
            <a:r>
              <a:rPr lang="nl-NL" i="1" dirty="0"/>
              <a:t>R</a:t>
            </a:r>
            <a:r>
              <a:rPr lang="nl-NL" dirty="0"/>
              <a:t> = 0 in doorlaat-richting</a:t>
            </a:r>
          </a:p>
          <a:p>
            <a:pPr lvl="1"/>
            <a:r>
              <a:rPr lang="nl-NL" i="1" dirty="0"/>
              <a:t>R</a:t>
            </a:r>
            <a:r>
              <a:rPr lang="nl-NL" dirty="0"/>
              <a:t> = </a:t>
            </a:r>
            <a:r>
              <a:rPr lang="nl-NL" dirty="0">
                <a:sym typeface="Symbol" panose="05050102010706020507" pitchFamily="18" charset="2"/>
              </a:rPr>
              <a:t></a:t>
            </a:r>
            <a:r>
              <a:rPr lang="nl-NL" dirty="0"/>
              <a:t>  in sper-richting</a:t>
            </a:r>
          </a:p>
          <a:p>
            <a:endParaRPr lang="nl-NL" dirty="0"/>
          </a:p>
          <a:p>
            <a:r>
              <a:rPr lang="nl-NL" dirty="0"/>
              <a:t>Groene lijn geeft de reële situatie weer</a:t>
            </a:r>
          </a:p>
          <a:p>
            <a:pPr lvl="1"/>
            <a:r>
              <a:rPr lang="nl-NL" dirty="0"/>
              <a:t>Drempelspanning: boven deze spanning gaat een diode goed geleiden</a:t>
            </a:r>
          </a:p>
          <a:p>
            <a:pPr lvl="1"/>
            <a:r>
              <a:rPr lang="nl-NL" dirty="0"/>
              <a:t>In de sperrichting kan er soms toch een kleine stroom lopen: lekstroom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988840"/>
            <a:ext cx="378460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389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127849"/>
          </a:xfrm>
        </p:spPr>
        <p:txBody>
          <a:bodyPr/>
          <a:lstStyle/>
          <a:p>
            <a:r>
              <a:rPr lang="nl-NL" sz="3600" dirty="0"/>
              <a:t>Huiswerk</a:t>
            </a:r>
          </a:p>
          <a:p>
            <a:pPr lvl="1"/>
            <a:r>
              <a:rPr lang="nl-NL" dirty="0"/>
              <a:t>maken opdrachten 29 t/m 35</a:t>
            </a:r>
          </a:p>
          <a:p>
            <a:pPr lvl="1"/>
            <a:r>
              <a:rPr lang="nl-NL" dirty="0" err="1"/>
              <a:t>Learnbeat</a:t>
            </a:r>
            <a:r>
              <a:rPr lang="nl-NL" dirty="0"/>
              <a:t>: wet van Ohm (paragraaf 2.3)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Volgende week: oefentoets par. 2.1 t/m 2.3</a:t>
            </a:r>
          </a:p>
          <a:p>
            <a:pPr lvl="1"/>
            <a:r>
              <a:rPr lang="nl-NL" dirty="0"/>
              <a:t>Cluster 1</a:t>
            </a:r>
            <a:r>
              <a:rPr lang="nl-NL"/>
              <a:t>: 14 december</a:t>
            </a:r>
            <a:endParaRPr lang="nl-NL" dirty="0"/>
          </a:p>
          <a:p>
            <a:pPr lvl="1"/>
            <a:r>
              <a:rPr lang="nl-NL" dirty="0"/>
              <a:t>Cluster 2: 13 december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44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7F339-C034-051C-53D8-E00F1ACE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weet je er al van?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F2CAD6-5460-C51C-AD3A-7633A8BE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164"/>
            <a:ext cx="5630416" cy="4389437"/>
          </a:xfrm>
        </p:spPr>
        <p:txBody>
          <a:bodyPr/>
          <a:lstStyle/>
          <a:p>
            <a:r>
              <a:rPr lang="nl-NL" dirty="0"/>
              <a:t>Noteer voor jezelf:</a:t>
            </a:r>
          </a:p>
          <a:p>
            <a:pPr lvl="1"/>
            <a:r>
              <a:rPr lang="nl-NL" dirty="0"/>
              <a:t>Wat weet van je lading</a:t>
            </a:r>
          </a:p>
          <a:p>
            <a:pPr lvl="1"/>
            <a:r>
              <a:rPr lang="nl-NL" dirty="0"/>
              <a:t>Wat weet van (elektrische) stroom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Invoegtoepassing 3">
                <a:extLst>
                  <a:ext uri="{FF2B5EF4-FFF2-40B4-BE49-F238E27FC236}">
                    <a16:creationId xmlns:a16="http://schemas.microsoft.com/office/drawing/2014/main" id="{A9554DCF-0173-24E7-6063-0FE597ABC8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1916092"/>
                  </p:ext>
                </p:extLst>
              </p:nvPr>
            </p:nvGraphicFramePr>
            <p:xfrm>
              <a:off x="5951984" y="4077072"/>
              <a:ext cx="4906516" cy="2209426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Invoegtoepassing 3">
                <a:extLst>
                  <a:ext uri="{FF2B5EF4-FFF2-40B4-BE49-F238E27FC236}">
                    <a16:creationId xmlns:a16="http://schemas.microsoft.com/office/drawing/2014/main" id="{A9554DCF-0173-24E7-6063-0FE597ABC8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1984" y="4077072"/>
                <a:ext cx="4906516" cy="22094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1626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2.4 Serieschakelingen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 </a:t>
            </a:r>
          </a:p>
          <a:p>
            <a:pPr lvl="1"/>
            <a:r>
              <a:rPr lang="nl-NL" dirty="0"/>
              <a:t>totale of vervangingsweerstand uitrekenen in een serieschakeling</a:t>
            </a:r>
          </a:p>
          <a:p>
            <a:pPr lvl="1"/>
            <a:r>
              <a:rPr lang="nl-NL" dirty="0"/>
              <a:t>spanningen en stromen berekenen in een serieschakeling</a:t>
            </a:r>
          </a:p>
        </p:txBody>
      </p:sp>
    </p:spTree>
    <p:extLst>
      <p:ext uri="{BB962C8B-B14F-4D97-AF65-F5344CB8AC3E}">
        <p14:creationId xmlns:p14="http://schemas.microsoft.com/office/powerpoint/2010/main" val="2823585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Serieschakeling</a:t>
            </a:r>
          </a:p>
        </p:txBody>
      </p:sp>
      <p:sp>
        <p:nvSpPr>
          <p:cNvPr id="1024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Stroom overal gelijk</a:t>
            </a:r>
          </a:p>
          <a:p>
            <a:pPr lvl="1" eaLnBrk="1" hangingPunct="1"/>
            <a:r>
              <a:rPr lang="nl-NL" altLang="nl-NL" i="1" dirty="0"/>
              <a:t>I = I</a:t>
            </a:r>
            <a:r>
              <a:rPr lang="nl-NL" altLang="nl-NL" i="1" baseline="-25000" dirty="0"/>
              <a:t>1</a:t>
            </a:r>
            <a:r>
              <a:rPr lang="nl-NL" altLang="nl-NL" i="1" dirty="0"/>
              <a:t> = I</a:t>
            </a:r>
            <a:r>
              <a:rPr lang="nl-NL" altLang="nl-NL" i="1" baseline="-25000" dirty="0"/>
              <a:t>2</a:t>
            </a:r>
            <a:r>
              <a:rPr lang="nl-NL" altLang="nl-NL" i="1" dirty="0"/>
              <a:t> = I</a:t>
            </a:r>
            <a:r>
              <a:rPr lang="nl-NL" altLang="nl-NL" i="1" baseline="-25000" dirty="0"/>
              <a:t>3</a:t>
            </a:r>
          </a:p>
          <a:p>
            <a:pPr lvl="1" eaLnBrk="1" hangingPunct="1"/>
            <a:endParaRPr lang="nl-NL" altLang="nl-NL" baseline="-25000" dirty="0"/>
          </a:p>
          <a:p>
            <a:pPr eaLnBrk="1" hangingPunct="1"/>
            <a:r>
              <a:rPr lang="nl-NL" altLang="nl-NL" dirty="0"/>
              <a:t>Spanning wordt verdeeld</a:t>
            </a:r>
          </a:p>
          <a:p>
            <a:pPr lvl="1" eaLnBrk="1" hangingPunct="1"/>
            <a:r>
              <a:rPr lang="nl-NL" altLang="nl-NL" i="1" dirty="0" err="1"/>
              <a:t>U</a:t>
            </a:r>
            <a:r>
              <a:rPr lang="nl-NL" altLang="nl-NL" i="1" baseline="-25000" dirty="0" err="1"/>
              <a:t>b</a:t>
            </a:r>
            <a:r>
              <a:rPr lang="nl-NL" altLang="nl-NL" i="1" dirty="0"/>
              <a:t> = U</a:t>
            </a:r>
            <a:r>
              <a:rPr lang="nl-NL" altLang="nl-NL" i="1" baseline="-25000" dirty="0"/>
              <a:t>1</a:t>
            </a:r>
            <a:r>
              <a:rPr lang="nl-NL" altLang="nl-NL" i="1" dirty="0"/>
              <a:t> + U</a:t>
            </a:r>
            <a:r>
              <a:rPr lang="nl-NL" altLang="nl-NL" i="1" baseline="-25000" dirty="0"/>
              <a:t>2</a:t>
            </a:r>
            <a:r>
              <a:rPr lang="nl-NL" altLang="nl-NL" i="1" dirty="0"/>
              <a:t> + U</a:t>
            </a:r>
            <a:r>
              <a:rPr lang="nl-NL" altLang="nl-NL" i="1" baseline="-25000" dirty="0"/>
              <a:t>3</a:t>
            </a:r>
          </a:p>
          <a:p>
            <a:pPr lvl="1" eaLnBrk="1" hangingPunct="1"/>
            <a:endParaRPr lang="nl-NL" altLang="nl-NL" baseline="-25000" dirty="0"/>
          </a:p>
          <a:p>
            <a:pPr eaLnBrk="1" hangingPunct="1"/>
            <a:r>
              <a:rPr lang="nl-NL" altLang="nl-NL" dirty="0"/>
              <a:t>Vervangingsweerstand</a:t>
            </a:r>
          </a:p>
          <a:p>
            <a:pPr lvl="1" eaLnBrk="1" hangingPunct="1"/>
            <a:r>
              <a:rPr lang="nl-NL" altLang="nl-NL" i="1" dirty="0"/>
              <a:t>R</a:t>
            </a:r>
            <a:r>
              <a:rPr lang="nl-NL" altLang="nl-NL" i="1" baseline="-25000" dirty="0"/>
              <a:t>v</a:t>
            </a:r>
            <a:r>
              <a:rPr lang="nl-NL" altLang="nl-NL" i="1" dirty="0"/>
              <a:t> = R</a:t>
            </a:r>
            <a:r>
              <a:rPr lang="nl-NL" altLang="nl-NL" i="1" baseline="-25000" dirty="0"/>
              <a:t>1</a:t>
            </a:r>
            <a:r>
              <a:rPr lang="nl-NL" altLang="nl-NL" i="1" dirty="0"/>
              <a:t> + R</a:t>
            </a:r>
            <a:r>
              <a:rPr lang="nl-NL" altLang="nl-NL" i="1" baseline="-25000" dirty="0"/>
              <a:t>2</a:t>
            </a:r>
            <a:r>
              <a:rPr lang="nl-NL" altLang="nl-NL" i="1" dirty="0"/>
              <a:t> + R</a:t>
            </a:r>
            <a:r>
              <a:rPr lang="nl-NL" altLang="nl-NL" i="1" baseline="-25000" dirty="0"/>
              <a:t>3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204864"/>
            <a:ext cx="34226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365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oefenen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Neem over en vul de ontbrekende getallen in.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636912"/>
            <a:ext cx="5848350" cy="3390900"/>
          </a:xfrm>
          <a:prstGeom prst="rect">
            <a:avLst/>
          </a:prstGeom>
        </p:spPr>
      </p:pic>
      <p:pic>
        <p:nvPicPr>
          <p:cNvPr id="5" name="Picture 2" descr="https://i.makeagif.com/media/8-30-2014/64qNV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733256"/>
            <a:ext cx="1187897" cy="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064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oefenen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Neem over en vul de ontbrekende getallen in.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2478089"/>
            <a:ext cx="5924550" cy="3933825"/>
          </a:xfrm>
          <a:prstGeom prst="rect">
            <a:avLst/>
          </a:prstGeom>
        </p:spPr>
      </p:pic>
      <p:pic>
        <p:nvPicPr>
          <p:cNvPr id="5" name="Picture 2" descr="https://i.makeagif.com/media/8-30-2014/64qNV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733256"/>
            <a:ext cx="1187897" cy="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50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oefenen 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Neem over en vul de ontbrekende getallen in.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2640013"/>
            <a:ext cx="5981700" cy="3771900"/>
          </a:xfrm>
          <a:prstGeom prst="rect">
            <a:avLst/>
          </a:prstGeom>
        </p:spPr>
      </p:pic>
      <p:pic>
        <p:nvPicPr>
          <p:cNvPr id="5" name="Picture 2" descr="https://i.makeagif.com/media/8-30-2014/64qNV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733256"/>
            <a:ext cx="1187897" cy="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722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 maken opdrachten 38 t/m 43</a:t>
            </a:r>
          </a:p>
          <a:p>
            <a:endParaRPr lang="nl-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253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2.5 Parallelschakelingen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 </a:t>
            </a:r>
          </a:p>
          <a:p>
            <a:pPr lvl="1"/>
            <a:r>
              <a:rPr lang="nl-NL" dirty="0"/>
              <a:t>stroomsterkten en spanningen uitrekenen in parallelschakelingen</a:t>
            </a:r>
          </a:p>
          <a:p>
            <a:pPr lvl="1"/>
            <a:r>
              <a:rPr lang="nl-NL" dirty="0"/>
              <a:t>stroomsterkten en spanningen uitrekenen in eenvoudige gemengde schakelingen</a:t>
            </a:r>
          </a:p>
          <a:p>
            <a:pPr lvl="1"/>
            <a:r>
              <a:rPr lang="nl-NL" dirty="0"/>
              <a:t>de totale of vervangingsweerstand uitreken in parallelschakelingen en eenvoudige gemengde schakelingen</a:t>
            </a:r>
          </a:p>
          <a:p>
            <a:pPr lvl="1"/>
            <a:r>
              <a:rPr lang="nl-NL" dirty="0"/>
              <a:t>in hoofdlijnen uitleggen hoe de elektriciteit in huis is aangelegd</a:t>
            </a:r>
          </a:p>
          <a:p>
            <a:pPr lvl="1"/>
            <a:r>
              <a:rPr lang="nl-NL" dirty="0"/>
              <a:t>de functie van randaarde, aardlekschakelaar uitleggen</a:t>
            </a:r>
          </a:p>
        </p:txBody>
      </p:sp>
    </p:spTree>
    <p:extLst>
      <p:ext uri="{BB962C8B-B14F-4D97-AF65-F5344CB8AC3E}">
        <p14:creationId xmlns:p14="http://schemas.microsoft.com/office/powerpoint/2010/main" val="4022435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Parallelschakeling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nl-NL" altLang="nl-NL" dirty="0"/>
                  <a:t>Stroom wordt verdeeld</a:t>
                </a:r>
              </a:p>
              <a:p>
                <a:pPr lvl="1" eaLnBrk="1" hangingPunct="1"/>
                <a:r>
                  <a:rPr lang="nl-NL" altLang="nl-NL" i="1" dirty="0"/>
                  <a:t>I = I</a:t>
                </a:r>
                <a:r>
                  <a:rPr lang="nl-NL" altLang="nl-NL" i="1" baseline="-25000" dirty="0"/>
                  <a:t>1</a:t>
                </a:r>
                <a:r>
                  <a:rPr lang="nl-NL" altLang="nl-NL" i="1" dirty="0"/>
                  <a:t> + I</a:t>
                </a:r>
                <a:r>
                  <a:rPr lang="nl-NL" altLang="nl-NL" i="1" baseline="-25000" dirty="0"/>
                  <a:t>2</a:t>
                </a:r>
                <a:r>
                  <a:rPr lang="nl-NL" altLang="nl-NL" i="1" dirty="0"/>
                  <a:t> + I</a:t>
                </a:r>
                <a:r>
                  <a:rPr lang="nl-NL" altLang="nl-NL" i="1" baseline="-25000" dirty="0"/>
                  <a:t>3</a:t>
                </a:r>
              </a:p>
              <a:p>
                <a:pPr eaLnBrk="1" hangingPunct="1"/>
                <a:endParaRPr lang="nl-NL" altLang="nl-NL" dirty="0"/>
              </a:p>
              <a:p>
                <a:pPr eaLnBrk="1" hangingPunct="1"/>
                <a:r>
                  <a:rPr lang="nl-NL" altLang="nl-NL" dirty="0"/>
                  <a:t>Spanning overal gelijk</a:t>
                </a:r>
              </a:p>
              <a:p>
                <a:pPr lvl="1" eaLnBrk="1" hangingPunct="1"/>
                <a:r>
                  <a:rPr lang="nl-NL" altLang="nl-NL" i="1" dirty="0"/>
                  <a:t>U = U</a:t>
                </a:r>
                <a:r>
                  <a:rPr lang="nl-NL" altLang="nl-NL" i="1" baseline="-25000" dirty="0"/>
                  <a:t>1</a:t>
                </a:r>
                <a:r>
                  <a:rPr lang="nl-NL" altLang="nl-NL" i="1" dirty="0"/>
                  <a:t> = U</a:t>
                </a:r>
                <a:r>
                  <a:rPr lang="nl-NL" altLang="nl-NL" i="1" baseline="-25000" dirty="0"/>
                  <a:t>2</a:t>
                </a:r>
                <a:r>
                  <a:rPr lang="nl-NL" altLang="nl-NL" i="1" dirty="0"/>
                  <a:t> = U</a:t>
                </a:r>
                <a:r>
                  <a:rPr lang="nl-NL" altLang="nl-NL" i="1" baseline="-25000" dirty="0"/>
                  <a:t>3</a:t>
                </a:r>
              </a:p>
              <a:p>
                <a:pPr eaLnBrk="1" hangingPunct="1"/>
                <a:endParaRPr lang="nl-NL" altLang="nl-NL" dirty="0"/>
              </a:p>
              <a:p>
                <a:pPr eaLnBrk="1" hangingPunct="1"/>
                <a:r>
                  <a:rPr lang="nl-NL" altLang="nl-NL" dirty="0"/>
                  <a:t>Vervangingsweerstand</a:t>
                </a:r>
              </a:p>
              <a:p>
                <a:pPr marL="627063" lvl="1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  <m:r>
                        <a:rPr lang="nl-NL" alt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nl-NL" altLang="nl-NL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nl-NL" altLang="nl-NL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altLang="nl-NL" b="0" dirty="0"/>
              </a:p>
              <a:p>
                <a:pPr lvl="1" eaLnBrk="1" hangingPunct="1"/>
                <a:endParaRPr lang="nl-NL" altLang="nl-NL" dirty="0"/>
              </a:p>
            </p:txBody>
          </p:sp>
        </mc:Choice>
        <mc:Fallback xmlns="">
          <p:sp>
            <p:nvSpPr>
              <p:cNvPr id="11267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1571625"/>
            <a:ext cx="1816100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360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oefenen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3830216" cy="1997893"/>
          </a:xfrm>
        </p:spPr>
        <p:txBody>
          <a:bodyPr/>
          <a:lstStyle/>
          <a:p>
            <a:r>
              <a:rPr lang="nl-NL" dirty="0"/>
              <a:t>Neem over en vul de ontbrekende getallen in.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1124744"/>
            <a:ext cx="3312368" cy="5009518"/>
          </a:xfrm>
          <a:prstGeom prst="rect">
            <a:avLst/>
          </a:prstGeom>
        </p:spPr>
      </p:pic>
      <p:pic>
        <p:nvPicPr>
          <p:cNvPr id="6" name="Picture 2" descr="https://i.makeagif.com/media/8-30-2014/64qNV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733256"/>
            <a:ext cx="1187897" cy="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734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oefenen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046240" cy="4389437"/>
          </a:xfrm>
        </p:spPr>
        <p:txBody>
          <a:bodyPr/>
          <a:lstStyle/>
          <a:p>
            <a:r>
              <a:rPr lang="nl-NL" dirty="0"/>
              <a:t>Neem over en vul de ontbrekende getallen in.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704851"/>
            <a:ext cx="2830460" cy="5892502"/>
          </a:xfrm>
          <a:prstGeom prst="rect">
            <a:avLst/>
          </a:prstGeom>
        </p:spPr>
      </p:pic>
      <p:pic>
        <p:nvPicPr>
          <p:cNvPr id="5" name="Picture 2" descr="https://i.makeagif.com/media/8-30-2014/64qNV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733256"/>
            <a:ext cx="1187897" cy="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24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2.1 Lading en stroom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noemen welke soorten lading er zijn en welke krachten ze op elkaar uitoefenen</a:t>
            </a:r>
          </a:p>
          <a:p>
            <a:pPr lvl="1"/>
            <a:r>
              <a:rPr lang="nl-NL" dirty="0"/>
              <a:t>uitleggen wat geleiders en isolatoren zijn</a:t>
            </a:r>
          </a:p>
          <a:p>
            <a:pPr lvl="1"/>
            <a:r>
              <a:rPr lang="nl-NL" dirty="0"/>
              <a:t>uitleggen hoe een atoom is opgebouwd</a:t>
            </a:r>
          </a:p>
          <a:p>
            <a:pPr lvl="1"/>
            <a:r>
              <a:rPr lang="nl-NL" dirty="0"/>
              <a:t>uitleggen wat een elektrische stroom is</a:t>
            </a:r>
          </a:p>
          <a:p>
            <a:pPr lvl="1"/>
            <a:r>
              <a:rPr lang="nl-NL" dirty="0"/>
              <a:t>rekenen met lading en stroomsterkte</a:t>
            </a:r>
          </a:p>
        </p:txBody>
      </p:sp>
    </p:spTree>
    <p:extLst>
      <p:ext uri="{BB962C8B-B14F-4D97-AF65-F5344CB8AC3E}">
        <p14:creationId xmlns:p14="http://schemas.microsoft.com/office/powerpoint/2010/main" val="2052513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35164"/>
            <a:ext cx="4320480" cy="4389437"/>
          </a:xfrm>
        </p:spPr>
        <p:txBody>
          <a:bodyPr/>
          <a:lstStyle/>
          <a:p>
            <a:r>
              <a:rPr lang="nl-NL" dirty="0"/>
              <a:t>Neem over en vul de ontbrekende getallen in.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96752"/>
            <a:ext cx="2615814" cy="4761000"/>
          </a:xfrm>
          <a:prstGeom prst="rect">
            <a:avLst/>
          </a:prstGeom>
        </p:spPr>
      </p:pic>
      <p:pic>
        <p:nvPicPr>
          <p:cNvPr id="6" name="Picture 2" descr="https://i.makeagif.com/media/8-30-2014/64qNV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733256"/>
            <a:ext cx="1187897" cy="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036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4838328" cy="1143000"/>
          </a:xfrm>
        </p:spPr>
        <p:txBody>
          <a:bodyPr/>
          <a:lstStyle/>
          <a:p>
            <a:r>
              <a:rPr lang="nl-NL" dirty="0"/>
              <a:t>Serie en parallel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2246040" cy="4389437"/>
          </a:xfrm>
        </p:spPr>
        <p:txBody>
          <a:bodyPr/>
          <a:lstStyle/>
          <a:p>
            <a:r>
              <a:rPr lang="nl-NL" dirty="0"/>
              <a:t>Bereken de onbekenden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925346"/>
              </p:ext>
            </p:extLst>
          </p:nvPr>
        </p:nvGraphicFramePr>
        <p:xfrm>
          <a:off x="4943872" y="1290668"/>
          <a:ext cx="5462816" cy="4946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772360" imgH="2510280" progId="">
                  <p:embed/>
                </p:oleObj>
              </mc:Choice>
              <mc:Fallback>
                <p:oleObj r:id="rId2" imgW="2772360" imgH="2510280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872" y="1290668"/>
                        <a:ext cx="5462816" cy="4946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15145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 (2 lessen)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opdrachten 47 t/m 54 </a:t>
            </a:r>
            <a:endParaRPr lang="nl-NL" i="1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+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err="1"/>
              <a:t>Learnbeat</a:t>
            </a:r>
            <a:r>
              <a:rPr lang="nl-NL" dirty="0"/>
              <a:t>: Serie en parallel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12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35164"/>
            <a:ext cx="3960440" cy="4389437"/>
          </a:xfrm>
        </p:spPr>
        <p:txBody>
          <a:bodyPr/>
          <a:lstStyle/>
          <a:p>
            <a:r>
              <a:rPr lang="nl-NL" dirty="0"/>
              <a:t>Neem over en vul de ontbrekende getallen in.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1587" r="2907" b="3175"/>
          <a:stretch/>
        </p:blipFill>
        <p:spPr>
          <a:xfrm>
            <a:off x="5519936" y="1484784"/>
            <a:ext cx="532859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10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046240" cy="4389437"/>
          </a:xfrm>
        </p:spPr>
        <p:txBody>
          <a:bodyPr/>
          <a:lstStyle/>
          <a:p>
            <a:r>
              <a:rPr lang="nl-NL" dirty="0"/>
              <a:t>Neem over en vul de ontbrekende getallen in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6712"/>
            <a:ext cx="3960440" cy="55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88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2CC34-1EAE-4C51-9319-444A1F528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416970-6B95-4BBD-BD30-CD975B4AE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847850"/>
            <a:ext cx="2088232" cy="4389437"/>
          </a:xfrm>
        </p:spPr>
        <p:txBody>
          <a:bodyPr/>
          <a:lstStyle/>
          <a:p>
            <a:r>
              <a:rPr lang="nl-NL" dirty="0"/>
              <a:t>Neem over en vul in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78C9D07-ADB8-4EB3-B237-95119A8C6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80285"/>
              </p:ext>
            </p:extLst>
          </p:nvPr>
        </p:nvGraphicFramePr>
        <p:xfrm>
          <a:off x="3062926" y="1196752"/>
          <a:ext cx="7836360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636264" imgH="2237232" progId="">
                  <p:embed/>
                </p:oleObj>
              </mc:Choice>
              <mc:Fallback>
                <p:oleObj r:id="rId2" imgW="3636264" imgH="2237232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78C9D07-ADB8-4EB3-B237-95119A8C66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2926" y="1196752"/>
                        <a:ext cx="7836360" cy="48245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26626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Productie</a:t>
            </a:r>
          </a:p>
        </p:txBody>
      </p:sp>
      <p:pic>
        <p:nvPicPr>
          <p:cNvPr id="5" name="Picture 4" descr="http://www.kennislink.nl/upload/99083_962_1060595876797-Eemscentrale_electrab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907" y="2120137"/>
            <a:ext cx="2786062" cy="162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http://www.sckcen.be/var/plain_site/storage/images/media/images/science-society/kerncentrale-in-doel/23532-3-dut-NL/Kerncentrale-in-Do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9729" y="561310"/>
            <a:ext cx="2214562" cy="178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3" name="Tekstvak 6"/>
          <p:cNvSpPr txBox="1">
            <a:spLocks noChangeArrowheads="1"/>
          </p:cNvSpPr>
          <p:nvPr/>
        </p:nvSpPr>
        <p:spPr bwMode="auto">
          <a:xfrm>
            <a:off x="559596" y="3708575"/>
            <a:ext cx="2786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 err="1">
                <a:latin typeface="Constantia" panose="02030602050306030303" pitchFamily="18" charset="0"/>
              </a:rPr>
              <a:t>eemscentrale</a:t>
            </a:r>
            <a:r>
              <a:rPr lang="nl-NL" altLang="nl-NL" dirty="0">
                <a:latin typeface="Constantia" panose="02030602050306030303" pitchFamily="18" charset="0"/>
              </a:rPr>
              <a:t> (gas)</a:t>
            </a:r>
          </a:p>
        </p:txBody>
      </p:sp>
      <p:sp>
        <p:nvSpPr>
          <p:cNvPr id="7174" name="Tekstvak 7"/>
          <p:cNvSpPr txBox="1">
            <a:spLocks noChangeArrowheads="1"/>
          </p:cNvSpPr>
          <p:nvPr/>
        </p:nvSpPr>
        <p:spPr bwMode="auto">
          <a:xfrm>
            <a:off x="3881437" y="2393894"/>
            <a:ext cx="2214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latin typeface="Constantia" panose="02030602050306030303" pitchFamily="18" charset="0"/>
              </a:rPr>
              <a:t>kerncentrale (België)</a:t>
            </a:r>
          </a:p>
        </p:txBody>
      </p:sp>
      <p:pic>
        <p:nvPicPr>
          <p:cNvPr id="15362" name="Picture 2" descr="http://www.demorgen.be/static/FOTO/pe/9/15/7/large_8243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698" y="4360069"/>
            <a:ext cx="2500312" cy="16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6" name="Tekstvak 9"/>
          <p:cNvSpPr txBox="1">
            <a:spLocks noChangeArrowheads="1"/>
          </p:cNvSpPr>
          <p:nvPr/>
        </p:nvSpPr>
        <p:spPr bwMode="auto">
          <a:xfrm>
            <a:off x="805135" y="5974557"/>
            <a:ext cx="207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windmolenpark</a:t>
            </a:r>
          </a:p>
        </p:txBody>
      </p:sp>
      <p:pic>
        <p:nvPicPr>
          <p:cNvPr id="15364" name="Picture 4" descr="http://www.woonjacht.nl/zonnecentra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1432" y="4391690"/>
            <a:ext cx="23907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8" name="Tekstvak 11"/>
          <p:cNvSpPr txBox="1">
            <a:spLocks noChangeArrowheads="1"/>
          </p:cNvSpPr>
          <p:nvPr/>
        </p:nvSpPr>
        <p:spPr bwMode="auto">
          <a:xfrm>
            <a:off x="3965055" y="627348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latin typeface="Constantia" panose="02030602050306030303" pitchFamily="18" charset="0"/>
              </a:rPr>
              <a:t>zonnecentrale</a:t>
            </a:r>
          </a:p>
        </p:txBody>
      </p:sp>
      <p:pic>
        <p:nvPicPr>
          <p:cNvPr id="15366" name="Picture 6" descr="Een kolencentrale op de Maasvlakte.   Foto Merlin Dalem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1172" y="4523553"/>
            <a:ext cx="2500313" cy="166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80" name="Tekstvak 13"/>
          <p:cNvSpPr txBox="1">
            <a:spLocks noChangeArrowheads="1"/>
          </p:cNvSpPr>
          <p:nvPr/>
        </p:nvSpPr>
        <p:spPr bwMode="auto">
          <a:xfrm>
            <a:off x="6953250" y="6159501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latin typeface="Constantia" panose="02030602050306030303" pitchFamily="18" charset="0"/>
              </a:rPr>
              <a:t>kolencentrale</a:t>
            </a:r>
          </a:p>
        </p:txBody>
      </p:sp>
      <p:pic>
        <p:nvPicPr>
          <p:cNvPr id="17" name="Afbeelding 16" descr="Kopsee_Silvretta_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5485" y="742569"/>
            <a:ext cx="2286000" cy="151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82" name="Tekstvak 17"/>
          <p:cNvSpPr txBox="1">
            <a:spLocks noChangeArrowheads="1"/>
          </p:cNvSpPr>
          <p:nvPr/>
        </p:nvSpPr>
        <p:spPr bwMode="auto">
          <a:xfrm>
            <a:off x="9180464" y="1050324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latin typeface="Constantia" panose="02030602050306030303" pitchFamily="18" charset="0"/>
              </a:rPr>
              <a:t>waterkracht</a:t>
            </a:r>
          </a:p>
        </p:txBody>
      </p:sp>
      <p:pic>
        <p:nvPicPr>
          <p:cNvPr id="1026" name="Picture 2" descr="Inspectie zonnepark AVRI | SolarTek">
            <a:extLst>
              <a:ext uri="{FF2B5EF4-FFF2-40B4-BE49-F238E27FC236}">
                <a16:creationId xmlns:a16="http://schemas.microsoft.com/office/drawing/2014/main" id="{4EE3E6C1-BE76-9069-2244-66604700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536031"/>
            <a:ext cx="3003623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C1F5C31-DCFE-A86D-F02B-0F825228062A}"/>
              </a:ext>
            </a:extLst>
          </p:cNvPr>
          <p:cNvSpPr txBox="1"/>
          <p:nvPr/>
        </p:nvSpPr>
        <p:spPr>
          <a:xfrm>
            <a:off x="9696400" y="311522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n-lt"/>
              </a:rPr>
              <a:t>zonnepark</a:t>
            </a:r>
          </a:p>
        </p:txBody>
      </p:sp>
    </p:spTree>
    <p:extLst>
      <p:ext uri="{BB962C8B-B14F-4D97-AF65-F5344CB8AC3E}">
        <p14:creationId xmlns:p14="http://schemas.microsoft.com/office/powerpoint/2010/main" val="2717351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Transport</a:t>
            </a:r>
          </a:p>
        </p:txBody>
      </p:sp>
      <p:pic>
        <p:nvPicPr>
          <p:cNvPr id="16390" name="Picture 6" descr="http://www.ecstechnics.com/templatephotos/HSlijn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76" y="2071689"/>
            <a:ext cx="2500313" cy="179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2" name="Picture 8" descr="http://www.rtvnoord.nl/asp-foto/pics/menterwolde/Meeden10005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4064" y="2143125"/>
            <a:ext cx="2651125" cy="176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4" name="Picture 10" descr="http://www.gwwkrant.nl/resize/480x480/1287/public/image/artikelen/20090112-hoogspanningsmasten-nl-jjs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375" y="4375151"/>
            <a:ext cx="2357438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6" name="Picture 12" descr="Stroomstoring in Zeeland door gebroken stroomkabel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0438" y="4379914"/>
            <a:ext cx="2214562" cy="169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9" name="Tekstvak 8"/>
          <p:cNvSpPr txBox="1">
            <a:spLocks noChangeArrowheads="1"/>
          </p:cNvSpPr>
          <p:nvPr/>
        </p:nvSpPr>
        <p:spPr bwMode="auto">
          <a:xfrm>
            <a:off x="7953376" y="2286001"/>
            <a:ext cx="1928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Bij de centrale wordt de spanning vergroot</a:t>
            </a:r>
          </a:p>
        </p:txBody>
      </p:sp>
      <p:sp>
        <p:nvSpPr>
          <p:cNvPr id="8200" name="Tekstvak 9"/>
          <p:cNvSpPr txBox="1">
            <a:spLocks noChangeArrowheads="1"/>
          </p:cNvSpPr>
          <p:nvPr/>
        </p:nvSpPr>
        <p:spPr bwMode="auto">
          <a:xfrm>
            <a:off x="5167314" y="4786313"/>
            <a:ext cx="178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.. en dan kan de energie op reis </a:t>
            </a:r>
          </a:p>
        </p:txBody>
      </p:sp>
    </p:spTree>
    <p:extLst>
      <p:ext uri="{BB962C8B-B14F-4D97-AF65-F5344CB8AC3E}">
        <p14:creationId xmlns:p14="http://schemas.microsoft.com/office/powerpoint/2010/main" val="3497176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Nog meer transport</a:t>
            </a:r>
          </a:p>
        </p:txBody>
      </p:sp>
      <p:pic>
        <p:nvPicPr>
          <p:cNvPr id="9219" name="Afbeelding 2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2143126"/>
            <a:ext cx="235743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kstvak 3"/>
          <p:cNvSpPr txBox="1">
            <a:spLocks noChangeArrowheads="1"/>
          </p:cNvSpPr>
          <p:nvPr/>
        </p:nvSpPr>
        <p:spPr bwMode="auto">
          <a:xfrm>
            <a:off x="6238875" y="2643188"/>
            <a:ext cx="26431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Bij aankomst wordt de spanning kleiner gemaakt</a:t>
            </a:r>
          </a:p>
        </p:txBody>
      </p:sp>
      <p:pic>
        <p:nvPicPr>
          <p:cNvPr id="9221" name="Picture 2" descr="Transformatorhuisje aan de Bosscherweg te Grijpske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4286250"/>
            <a:ext cx="23336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http://www.ede.nl/Images/Upload/monumentenregister/sep-images/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357688"/>
            <a:ext cx="22844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kstvak 6"/>
          <p:cNvSpPr txBox="1">
            <a:spLocks noChangeArrowheads="1"/>
          </p:cNvSpPr>
          <p:nvPr/>
        </p:nvSpPr>
        <p:spPr bwMode="auto">
          <a:xfrm>
            <a:off x="4595813" y="4572000"/>
            <a:ext cx="171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In de woonwijk wordt de spanning nog kleiner</a:t>
            </a:r>
          </a:p>
        </p:txBody>
      </p:sp>
    </p:spTree>
    <p:extLst>
      <p:ext uri="{BB962C8B-B14F-4D97-AF65-F5344CB8AC3E}">
        <p14:creationId xmlns:p14="http://schemas.microsoft.com/office/powerpoint/2010/main" val="21549735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En uiteindelijk thuis</a:t>
            </a:r>
          </a:p>
        </p:txBody>
      </p:sp>
      <p:pic>
        <p:nvPicPr>
          <p:cNvPr id="17412" name="Picture 4" descr="Meterkas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9291" y="1302395"/>
            <a:ext cx="28575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4" name="Picture 6" descr="http://www.levensnevel.nl/Janlievens/foto/Week2/meterka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0" y="2000250"/>
            <a:ext cx="3214688" cy="2408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5" name="Tekstvak 5"/>
          <p:cNvSpPr txBox="1">
            <a:spLocks noChangeArrowheads="1"/>
          </p:cNvSpPr>
          <p:nvPr/>
        </p:nvSpPr>
        <p:spPr bwMode="auto">
          <a:xfrm>
            <a:off x="1809751" y="4643438"/>
            <a:ext cx="300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groepenkast met stoppen (smeltveiligheid)</a:t>
            </a:r>
          </a:p>
        </p:txBody>
      </p:sp>
      <p:sp>
        <p:nvSpPr>
          <p:cNvPr id="10246" name="Tekstvak 6"/>
          <p:cNvSpPr txBox="1">
            <a:spLocks noChangeArrowheads="1"/>
          </p:cNvSpPr>
          <p:nvPr/>
        </p:nvSpPr>
        <p:spPr bwMode="auto">
          <a:xfrm>
            <a:off x="6189779" y="5359607"/>
            <a:ext cx="2786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latin typeface="Constantia" panose="02030602050306030303" pitchFamily="18" charset="0"/>
              </a:rPr>
              <a:t>groepenkast met automatische zekeringen</a:t>
            </a:r>
          </a:p>
        </p:txBody>
      </p:sp>
      <p:pic>
        <p:nvPicPr>
          <p:cNvPr id="17416" name="Picture 8" descr="http://upload.wikimedia.org/wikipedia/commons/7/72/Smeltveilighei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344" y="4675950"/>
            <a:ext cx="1793875" cy="147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8" name="Tekstvak 8"/>
          <p:cNvSpPr txBox="1">
            <a:spLocks noChangeArrowheads="1"/>
          </p:cNvSpPr>
          <p:nvPr/>
        </p:nvSpPr>
        <p:spPr bwMode="auto">
          <a:xfrm>
            <a:off x="2135560" y="5635832"/>
            <a:ext cx="164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latin typeface="Constantia" panose="02030602050306030303" pitchFamily="18" charset="0"/>
              </a:rPr>
              <a:t>16 A stop</a:t>
            </a:r>
          </a:p>
        </p:txBody>
      </p:sp>
      <p:pic>
        <p:nvPicPr>
          <p:cNvPr id="2050" name="Picture 2" descr="EMAT installatieautomaat 1-polig+nul 32A B-Kar (85001010)">
            <a:extLst>
              <a:ext uri="{FF2B5EF4-FFF2-40B4-BE49-F238E27FC236}">
                <a16:creationId xmlns:a16="http://schemas.microsoft.com/office/drawing/2014/main" id="{6CE657E6-7DB8-CC0B-A1ED-D6AEF119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803" y="2556241"/>
            <a:ext cx="2037606" cy="20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564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923950"/>
          </a:xfrm>
        </p:spPr>
        <p:txBody>
          <a:bodyPr/>
          <a:lstStyle/>
          <a:p>
            <a:r>
              <a:rPr lang="nl-NL" dirty="0"/>
              <a:t>Lading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700808"/>
            <a:ext cx="6062464" cy="4623793"/>
          </a:xfrm>
        </p:spPr>
        <p:txBody>
          <a:bodyPr/>
          <a:lstStyle/>
          <a:p>
            <a:r>
              <a:rPr lang="nl-NL" dirty="0"/>
              <a:t>Er zijn 2 soorten lading: </a:t>
            </a:r>
            <a:r>
              <a:rPr lang="nl-NL" i="1" dirty="0"/>
              <a:t>positief</a:t>
            </a:r>
            <a:r>
              <a:rPr lang="nl-NL" dirty="0"/>
              <a:t> en </a:t>
            </a:r>
            <a:r>
              <a:rPr lang="nl-NL" i="1" dirty="0"/>
              <a:t>negatief</a:t>
            </a:r>
          </a:p>
          <a:p>
            <a:pPr lvl="1"/>
            <a:r>
              <a:rPr lang="nl-NL" dirty="0"/>
              <a:t>Gelijk geladen voorwerpen stoten elkaar af; verschillend geladen trekken elkaar aan.</a:t>
            </a:r>
          </a:p>
          <a:p>
            <a:pPr lvl="1"/>
            <a:r>
              <a:rPr lang="nl-NL" dirty="0"/>
              <a:t>Kleinere afstand </a:t>
            </a:r>
            <a:r>
              <a:rPr lang="nl-NL" dirty="0">
                <a:sym typeface="Wingdings" panose="05000000000000000000" pitchFamily="2" charset="2"/>
              </a:rPr>
              <a:t> grotere kracht</a:t>
            </a:r>
            <a:endParaRPr lang="nl-NL" dirty="0"/>
          </a:p>
          <a:p>
            <a:pPr lvl="1"/>
            <a:r>
              <a:rPr lang="nl-NL" dirty="0"/>
              <a:t>Neutraal en geladen trekken elkaar ook aan</a:t>
            </a:r>
          </a:p>
        </p:txBody>
      </p:sp>
      <p:pic>
        <p:nvPicPr>
          <p:cNvPr id="1026" name="Picture 2" descr="a8c9a9c7a47e8042d10fa53a44de8444.jpg (600×31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700808"/>
            <a:ext cx="4788297" cy="24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3263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Thuis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spanning 230 V wisselspanning (AC)</a:t>
            </a:r>
          </a:p>
          <a:p>
            <a:pPr eaLnBrk="1" hangingPunct="1"/>
            <a:r>
              <a:rPr lang="nl-NL" altLang="nl-NL" dirty="0"/>
              <a:t>frequentie 50 Hz (periode 1/50 s)</a:t>
            </a:r>
          </a:p>
          <a:p>
            <a:pPr eaLnBrk="1" hangingPunct="1"/>
            <a:r>
              <a:rPr lang="nl-NL" altLang="nl-NL" dirty="0"/>
              <a:t>per groep maximaal 16 A</a:t>
            </a:r>
          </a:p>
          <a:p>
            <a:pPr eaLnBrk="1" hangingPunct="1"/>
            <a:r>
              <a:rPr lang="nl-NL" altLang="nl-NL" dirty="0"/>
              <a:t>hoofdzekering 25 A (oud) of 35 A (nu) (vaak meer dan één)</a:t>
            </a:r>
          </a:p>
          <a:p>
            <a:pPr eaLnBrk="1" hangingPunct="1"/>
            <a:r>
              <a:rPr lang="nl-NL" altLang="nl-NL" dirty="0"/>
              <a:t>apparaten zijn </a:t>
            </a:r>
            <a:r>
              <a:rPr lang="nl-NL" altLang="nl-NL" i="1" dirty="0"/>
              <a:t>parallel</a:t>
            </a:r>
            <a:r>
              <a:rPr lang="nl-NL" altLang="nl-NL" dirty="0"/>
              <a:t> geschakeld</a:t>
            </a:r>
          </a:p>
        </p:txBody>
      </p:sp>
    </p:spTree>
    <p:extLst>
      <p:ext uri="{BB962C8B-B14F-4D97-AF65-F5344CB8AC3E}">
        <p14:creationId xmlns:p14="http://schemas.microsoft.com/office/powerpoint/2010/main" val="16455026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In het stopcontact</a:t>
            </a:r>
          </a:p>
        </p:txBody>
      </p:sp>
      <p:pic>
        <p:nvPicPr>
          <p:cNvPr id="12291" name="Tijdelijke aanduiding voor inhoud 4" descr="200px-Stopcontac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0" y="2143126"/>
            <a:ext cx="1828800" cy="2441575"/>
          </a:xfrm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026" name="Picture 2" descr="http://stopcontact.net/../stopconta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625" y="2857500"/>
            <a:ext cx="17145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Picture 4" descr="http://www.elektrozine.be/images/ez_artikels/07/2798/bb2007_gardy%5B1%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/>
          <a:stretch>
            <a:fillRect/>
          </a:stretch>
        </p:blipFill>
        <p:spPr bwMode="auto">
          <a:xfrm>
            <a:off x="6310313" y="2643188"/>
            <a:ext cx="202406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kstvak 6"/>
          <p:cNvSpPr txBox="1">
            <a:spLocks noChangeArrowheads="1"/>
          </p:cNvSpPr>
          <p:nvPr/>
        </p:nvSpPr>
        <p:spPr bwMode="auto">
          <a:xfrm>
            <a:off x="2309813" y="5000626"/>
            <a:ext cx="1643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dubbel niet geaard contactdoos</a:t>
            </a:r>
          </a:p>
        </p:txBody>
      </p:sp>
      <p:sp>
        <p:nvSpPr>
          <p:cNvPr id="12295" name="Tekstvak 7"/>
          <p:cNvSpPr txBox="1">
            <a:spLocks noChangeArrowheads="1"/>
          </p:cNvSpPr>
          <p:nvPr/>
        </p:nvSpPr>
        <p:spPr bwMode="auto">
          <a:xfrm>
            <a:off x="4238626" y="5000626"/>
            <a:ext cx="185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enkel geaard contactdoos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738939" y="5000626"/>
            <a:ext cx="321468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663300"/>
                </a:solidFill>
                <a:latin typeface="+mn-lt"/>
                <a:cs typeface="+mn-cs"/>
              </a:rPr>
              <a:t>bruin: fasedraad (230 V)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blauw: nuldraad (0 V)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FFFF00"/>
                </a:solidFill>
                <a:latin typeface="+mn-lt"/>
                <a:cs typeface="+mn-cs"/>
              </a:rPr>
              <a:t>geel</a:t>
            </a:r>
            <a:r>
              <a:rPr lang="nl-NL" dirty="0">
                <a:latin typeface="+mn-lt"/>
                <a:cs typeface="+mn-cs"/>
              </a:rPr>
              <a:t>/</a:t>
            </a:r>
            <a:r>
              <a:rPr lang="nl-NL" dirty="0">
                <a:solidFill>
                  <a:srgbClr val="00B050"/>
                </a:solidFill>
                <a:latin typeface="+mn-lt"/>
                <a:cs typeface="+mn-cs"/>
              </a:rPr>
              <a:t>groen</a:t>
            </a:r>
            <a:r>
              <a:rPr lang="nl-NL" dirty="0">
                <a:latin typeface="+mn-lt"/>
                <a:cs typeface="+mn-cs"/>
              </a:rPr>
              <a:t>: </a:t>
            </a:r>
            <a:r>
              <a:rPr lang="nl-NL" dirty="0">
                <a:solidFill>
                  <a:srgbClr val="FFFF00"/>
                </a:solidFill>
                <a:latin typeface="+mn-lt"/>
                <a:cs typeface="+mn-cs"/>
              </a:rPr>
              <a:t>rand</a:t>
            </a:r>
            <a:r>
              <a:rPr lang="nl-NL" dirty="0">
                <a:solidFill>
                  <a:srgbClr val="00B050"/>
                </a:solidFill>
                <a:latin typeface="+mn-lt"/>
                <a:cs typeface="+mn-cs"/>
              </a:rPr>
              <a:t>aarde</a:t>
            </a:r>
            <a:r>
              <a:rPr lang="nl-NL" dirty="0">
                <a:latin typeface="+mn-lt"/>
                <a:cs typeface="+mn-cs"/>
              </a:rPr>
              <a:t> (0 V)</a:t>
            </a:r>
          </a:p>
        </p:txBody>
      </p:sp>
    </p:spTree>
    <p:extLst>
      <p:ext uri="{BB962C8B-B14F-4D97-AF65-F5344CB8AC3E}">
        <p14:creationId xmlns:p14="http://schemas.microsoft.com/office/powerpoint/2010/main" val="23140031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Veiligheid thuis</a:t>
            </a:r>
          </a:p>
        </p:txBody>
      </p:sp>
      <p:sp>
        <p:nvSpPr>
          <p:cNvPr id="1331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kabels zijn geïsoleerd</a:t>
            </a:r>
          </a:p>
          <a:p>
            <a:pPr eaLnBrk="1" hangingPunct="1"/>
            <a:r>
              <a:rPr lang="nl-NL" altLang="nl-NL"/>
              <a:t>stop / smeltveiligheid / (automatische) zekering</a:t>
            </a:r>
          </a:p>
          <a:p>
            <a:pPr eaLnBrk="1" hangingPunct="1"/>
            <a:r>
              <a:rPr lang="nl-NL" altLang="nl-NL"/>
              <a:t>aardlekschakelaar</a:t>
            </a:r>
          </a:p>
          <a:p>
            <a:pPr eaLnBrk="1" hangingPunct="1"/>
            <a:r>
              <a:rPr lang="nl-NL" altLang="nl-NL"/>
              <a:t>randaarde </a:t>
            </a:r>
          </a:p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884864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Smeltveiligheid</a:t>
            </a:r>
          </a:p>
        </p:txBody>
      </p:sp>
      <p:sp>
        <p:nvSpPr>
          <p:cNvPr id="1433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Smelt door / slaat af als de stroom groter wordt dan de aangegeven grootte (meestal 16 A)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nl-NL" altLang="nl-NL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nl-NL" altLang="nl-NL"/>
              <a:t>Twee oorzaken:</a:t>
            </a:r>
          </a:p>
          <a:p>
            <a:pPr eaLnBrk="1" hangingPunct="1"/>
            <a:r>
              <a:rPr lang="nl-NL" altLang="nl-NL"/>
              <a:t>Kortsluiting (fasedraad maakt direct contact met de nuldraad)</a:t>
            </a:r>
          </a:p>
          <a:p>
            <a:pPr eaLnBrk="1" hangingPunct="1"/>
            <a:r>
              <a:rPr lang="nl-NL" altLang="nl-NL"/>
              <a:t>Overbelasting (teveel apparaten aangesloten op één groep)</a:t>
            </a:r>
          </a:p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904880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Aardlekschakelaar</a:t>
            </a:r>
          </a:p>
        </p:txBody>
      </p:sp>
      <p:sp>
        <p:nvSpPr>
          <p:cNvPr id="1536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Normale situatie (niet geaard):    </a:t>
            </a:r>
            <a:r>
              <a:rPr lang="nl-NL" altLang="nl-NL" i="1"/>
              <a:t>I</a:t>
            </a:r>
            <a:r>
              <a:rPr lang="nl-NL" altLang="nl-NL" baseline="-25000"/>
              <a:t>1</a:t>
            </a:r>
            <a:r>
              <a:rPr lang="nl-NL" altLang="nl-NL"/>
              <a:t> = </a:t>
            </a:r>
            <a:r>
              <a:rPr lang="nl-NL" altLang="nl-NL" i="1"/>
              <a:t>I</a:t>
            </a:r>
            <a:r>
              <a:rPr lang="nl-NL" altLang="nl-NL" baseline="-25000"/>
              <a:t>2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428876"/>
            <a:ext cx="692943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067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Aardlekschakelaar</a:t>
            </a:r>
          </a:p>
        </p:txBody>
      </p:sp>
      <p:sp>
        <p:nvSpPr>
          <p:cNvPr id="16387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Als iemand een draad aanraakt:  </a:t>
            </a:r>
            <a:r>
              <a:rPr lang="nl-NL" altLang="nl-NL" i="1"/>
              <a:t>I</a:t>
            </a:r>
            <a:r>
              <a:rPr lang="nl-NL" altLang="nl-NL" baseline="-25000"/>
              <a:t>1</a:t>
            </a:r>
            <a:r>
              <a:rPr lang="nl-NL" altLang="nl-NL"/>
              <a:t> </a:t>
            </a:r>
            <a:r>
              <a:rPr lang="nl-NL" altLang="nl-NL">
                <a:sym typeface="Symbol" panose="05050102010706020507" pitchFamily="18" charset="2"/>
              </a:rPr>
              <a:t> </a:t>
            </a:r>
            <a:r>
              <a:rPr lang="nl-NL" altLang="nl-NL" i="1">
                <a:sym typeface="Symbol" panose="05050102010706020507" pitchFamily="18" charset="2"/>
              </a:rPr>
              <a:t>I</a:t>
            </a:r>
            <a:r>
              <a:rPr lang="nl-NL" altLang="nl-NL" baseline="-25000">
                <a:sym typeface="Symbol" panose="05050102010706020507" pitchFamily="18" charset="2"/>
              </a:rPr>
              <a:t>2</a:t>
            </a:r>
          </a:p>
          <a:p>
            <a:pPr eaLnBrk="1" hangingPunct="1"/>
            <a:endParaRPr lang="nl-NL" altLang="nl-NL" baseline="3000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857501"/>
            <a:ext cx="58102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9078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Aardlekschakelaar</a:t>
            </a:r>
          </a:p>
        </p:txBody>
      </p:sp>
      <p:sp>
        <p:nvSpPr>
          <p:cNvPr id="17411" name="Tijdelijke aanduiding voor inhoud 4"/>
          <p:cNvSpPr>
            <a:spLocks noGrp="1"/>
          </p:cNvSpPr>
          <p:nvPr>
            <p:ph idx="1"/>
          </p:nvPr>
        </p:nvSpPr>
        <p:spPr>
          <a:xfrm>
            <a:off x="609600" y="1935164"/>
            <a:ext cx="10742984" cy="4389437"/>
          </a:xfrm>
        </p:spPr>
        <p:txBody>
          <a:bodyPr/>
          <a:lstStyle/>
          <a:p>
            <a:pPr eaLnBrk="1" hangingPunct="1"/>
            <a:r>
              <a:rPr lang="nl-NL" altLang="nl-NL" dirty="0"/>
              <a:t>aardlekschakelaar vergelijkt </a:t>
            </a:r>
            <a:r>
              <a:rPr lang="nl-NL" altLang="nl-NL" i="1" dirty="0"/>
              <a:t>I</a:t>
            </a:r>
            <a:r>
              <a:rPr lang="nl-NL" altLang="nl-NL" baseline="-25000" dirty="0"/>
              <a:t>1</a:t>
            </a:r>
            <a:r>
              <a:rPr lang="nl-NL" altLang="nl-NL" dirty="0"/>
              <a:t> en </a:t>
            </a:r>
            <a:r>
              <a:rPr lang="nl-NL" altLang="nl-NL" i="1" dirty="0"/>
              <a:t>I</a:t>
            </a:r>
            <a:r>
              <a:rPr lang="nl-NL" altLang="nl-NL" baseline="-25000" dirty="0"/>
              <a:t>2</a:t>
            </a:r>
            <a:r>
              <a:rPr lang="nl-NL" altLang="nl-NL" dirty="0"/>
              <a:t>. Als het verschil (= lek) groter is dan 30 mA wordt de stroom uitgeschakeld. 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3429001"/>
            <a:ext cx="678656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9973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Randaarde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bruin en blauw zijn verbonden met de motor, verwarming, ….</a:t>
            </a:r>
          </a:p>
          <a:p>
            <a:pPr eaLnBrk="1" hangingPunct="1"/>
            <a:r>
              <a:rPr lang="nl-NL" altLang="nl-NL" dirty="0"/>
              <a:t>randaarde is verbonden met de metalen buitenkant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57626"/>
            <a:ext cx="34734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5457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Zonder randaarde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door een storing maakt fasedraad contact met de buitenkant</a:t>
            </a:r>
          </a:p>
          <a:p>
            <a:pPr eaLnBrk="1" hangingPunct="1"/>
            <a:r>
              <a:rPr lang="nl-NL" altLang="nl-NL"/>
              <a:t>op de buitenkant staat dan 230 V</a:t>
            </a:r>
          </a:p>
          <a:p>
            <a:pPr eaLnBrk="1" hangingPunct="1"/>
            <a:r>
              <a:rPr lang="nl-NL" altLang="nl-NL"/>
              <a:t>als je de wasmachine aanraakt krijg je een schok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4" y="3786188"/>
            <a:ext cx="5838825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841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784" y="704850"/>
            <a:ext cx="7430616" cy="851942"/>
          </a:xfrm>
        </p:spPr>
        <p:txBody>
          <a:bodyPr/>
          <a:lstStyle/>
          <a:p>
            <a:r>
              <a:rPr lang="nl-NL" dirty="0"/>
              <a:t>Schokkend …</a:t>
            </a:r>
          </a:p>
        </p:txBody>
      </p:sp>
      <p:pic>
        <p:nvPicPr>
          <p:cNvPr id="4" name="Hilarious Stove Repair Electric Sho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488" y="1556792"/>
            <a:ext cx="8321678" cy="4680520"/>
          </a:xfrm>
        </p:spPr>
      </p:pic>
    </p:spTree>
    <p:extLst>
      <p:ext uri="{BB962C8B-B14F-4D97-AF65-F5344CB8AC3E}">
        <p14:creationId xmlns:p14="http://schemas.microsoft.com/office/powerpoint/2010/main" val="288833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708688"/>
          </a:xfrm>
        </p:spPr>
        <p:txBody>
          <a:bodyPr>
            <a:normAutofit fontScale="90000"/>
          </a:bodyPr>
          <a:lstStyle/>
          <a:p>
            <a:r>
              <a:rPr lang="nl-NL" dirty="0">
                <a:hlinkClick r:id="rId2"/>
              </a:rPr>
              <a:t>Animatie – elektrische influentie</a:t>
            </a:r>
            <a:endParaRPr lang="nl-NL" dirty="0"/>
          </a:p>
        </p:txBody>
      </p:sp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16D37B22-3A40-0A77-ADB9-48A08C79E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1700808"/>
            <a:ext cx="5430620" cy="466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65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Met randaarde</a:t>
            </a:r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door eens storing komt de buitenkant onder spanning te staan</a:t>
            </a:r>
          </a:p>
          <a:p>
            <a:pPr eaLnBrk="1" hangingPunct="1"/>
            <a:r>
              <a:rPr lang="nl-NL" altLang="nl-NL"/>
              <a:t>door de randaarde lekt er stroom weg</a:t>
            </a:r>
          </a:p>
          <a:p>
            <a:pPr eaLnBrk="1" hangingPunct="1"/>
            <a:r>
              <a:rPr lang="nl-NL" altLang="nl-NL"/>
              <a:t>aardlekschakelaar schakelt de stroom uit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929064"/>
            <a:ext cx="500062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7940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 (2 lessen)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opdrachten 47 t/m 54 </a:t>
            </a:r>
            <a:endParaRPr lang="nl-NL" i="1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+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err="1"/>
              <a:t>Learnbeat</a:t>
            </a:r>
            <a:r>
              <a:rPr lang="nl-NL" dirty="0"/>
              <a:t>: Serie en parallel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04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2.6 Energie, vermogen en rendement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uitleggen welke energieomzetting er plaatsvindt in diverse apparaten</a:t>
            </a:r>
          </a:p>
          <a:p>
            <a:pPr lvl="1"/>
            <a:r>
              <a:rPr lang="nl-NL" dirty="0"/>
              <a:t>uitleggen wat vermogen is</a:t>
            </a:r>
          </a:p>
          <a:p>
            <a:pPr lvl="1"/>
            <a:r>
              <a:rPr lang="nl-NL" dirty="0"/>
              <a:t>joule omrekenen in (k)Wh en omgekeerd</a:t>
            </a:r>
          </a:p>
          <a:p>
            <a:pPr lvl="1"/>
            <a:r>
              <a:rPr lang="nl-NL" dirty="0"/>
              <a:t>berekeningen maken met energie, vermogen en tijd</a:t>
            </a:r>
          </a:p>
          <a:p>
            <a:pPr lvl="1"/>
            <a:r>
              <a:rPr lang="nl-NL" dirty="0"/>
              <a:t>berekeningen maken met vermogen, spanning en stroomsterkte</a:t>
            </a:r>
          </a:p>
          <a:p>
            <a:pPr lvl="1"/>
            <a:r>
              <a:rPr lang="nl-NL" dirty="0"/>
              <a:t>uitleggen wat rendement is</a:t>
            </a:r>
          </a:p>
          <a:p>
            <a:pPr lvl="1"/>
            <a:r>
              <a:rPr lang="nl-NL" dirty="0"/>
              <a:t>uitleggen waarom een gloeilamp minder energiezuinig is dan een spaarlamp of een </a:t>
            </a:r>
            <a:r>
              <a:rPr lang="nl-NL" dirty="0" err="1"/>
              <a:t>led-lamp</a:t>
            </a:r>
            <a:endParaRPr lang="nl-NL" dirty="0"/>
          </a:p>
          <a:p>
            <a:pPr lvl="1"/>
            <a:r>
              <a:rPr lang="nl-NL" dirty="0"/>
              <a:t>een energie-stroomdiagram maken en interpreteren</a:t>
            </a:r>
          </a:p>
        </p:txBody>
      </p:sp>
    </p:spTree>
    <p:extLst>
      <p:ext uri="{BB962C8B-B14F-4D97-AF65-F5344CB8AC3E}">
        <p14:creationId xmlns:p14="http://schemas.microsoft.com/office/powerpoint/2010/main" val="33506242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Energie </a:t>
            </a:r>
            <a:r>
              <a:rPr lang="nl-NL" altLang="nl-NL" i="1"/>
              <a:t>E</a:t>
            </a:r>
            <a:r>
              <a:rPr lang="nl-NL" altLang="nl-NL"/>
              <a:t> in Joule J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Het energieverbruik van een schakeling hangt af van: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stroomsterkte (</a:t>
            </a:r>
            <a:r>
              <a:rPr lang="nl-NL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I</a:t>
            </a: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2x zo groot →</a:t>
            </a:r>
            <a:r>
              <a:rPr lang="nl-NL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</a:t>
            </a: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2x zo groot)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spanning (</a:t>
            </a:r>
            <a:r>
              <a:rPr lang="nl-NL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U</a:t>
            </a: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2x zo groot → </a:t>
            </a:r>
            <a:r>
              <a:rPr lang="nl-NL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</a:t>
            </a: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2x zo groot)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tijd (</a:t>
            </a:r>
            <a:r>
              <a:rPr lang="nl-NL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</a:t>
            </a: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2x zo groot → </a:t>
            </a:r>
            <a:r>
              <a:rPr lang="nl-NL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</a:t>
            </a: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2x zo groot)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formule</a:t>
            </a:r>
            <a:r>
              <a:rPr lang="nl-NL" dirty="0">
                <a:latin typeface="+mj-lt"/>
              </a:rPr>
              <a:t>:  </a:t>
            </a:r>
            <a:r>
              <a:rPr lang="nl-NL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 = U x I x t</a:t>
            </a:r>
          </a:p>
          <a:p>
            <a:pPr marL="640080" lvl="1" indent="-246888" eaLnBrk="1" fontAlgn="auto" hangingPunct="1">
              <a:spcAft>
                <a:spcPts val="0"/>
              </a:spcAft>
              <a:buNone/>
              <a:defRPr/>
            </a:pPr>
            <a:endParaRPr lang="nl-NL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31148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Vermogen </a:t>
            </a:r>
            <a:r>
              <a:rPr lang="nl-NL" altLang="nl-NL" i="1"/>
              <a:t>P</a:t>
            </a:r>
            <a:r>
              <a:rPr lang="nl-NL" altLang="nl-NL"/>
              <a:t> in Watt (= J/s)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712788" indent="0" eaLnBrk="1" fontAlgn="auto" hangingPunct="1">
                  <a:spcAft>
                    <a:spcPts val="0"/>
                  </a:spcAft>
                  <a:buClr>
                    <a:schemeClr val="accent3"/>
                  </a:buClr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trike="sngStrike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nl-NL" b="0" i="1" strike="sngStrike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nl-NL" dirty="0">
                  <a:solidFill>
                    <a:schemeClr val="bg2">
                      <a:lumMod val="25000"/>
                    </a:schemeClr>
                  </a:solidFill>
                  <a:latin typeface="+mj-lt"/>
                </a:endParaRPr>
              </a:p>
              <a:p>
                <a:pPr marL="274320" indent="-274320" eaLnBrk="1" fontAlgn="auto" hangingPunct="1">
                  <a:spcAft>
                    <a:spcPts val="0"/>
                  </a:spcAft>
                  <a:buClr>
                    <a:schemeClr val="accent3"/>
                  </a:buClr>
                  <a:buFont typeface="Wingdings 2"/>
                  <a:buChar char=""/>
                  <a:defRPr/>
                </a:pPr>
                <a:r>
                  <a:rPr lang="nl-NL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Deze formule kan worden gecombineerd met de wet van Ohm:</a:t>
                </a:r>
              </a:p>
              <a:p>
                <a:pPr marL="274320" indent="-274320" eaLnBrk="1" fontAlgn="auto" hangingPunct="1">
                  <a:spcAft>
                    <a:spcPts val="0"/>
                  </a:spcAft>
                  <a:buClr>
                    <a:schemeClr val="accent3"/>
                  </a:buClr>
                  <a:buFont typeface="Wingdings 2"/>
                  <a:buChar char=""/>
                  <a:defRPr/>
                </a:pPr>
                <a:endParaRPr lang="nl-NL" dirty="0">
                  <a:solidFill>
                    <a:schemeClr val="bg2">
                      <a:lumMod val="25000"/>
                    </a:schemeClr>
                  </a:solidFill>
                  <a:latin typeface="+mj-lt"/>
                </a:endParaRPr>
              </a:p>
              <a:p>
                <a:pPr marL="712788" indent="0" eaLnBrk="1" fontAlgn="auto" hangingPunct="1">
                  <a:spcAft>
                    <a:spcPts val="0"/>
                  </a:spcAft>
                  <a:buClr>
                    <a:schemeClr val="accent3"/>
                  </a:buClr>
                  <a:buNone/>
                  <a:defRPr/>
                </a:pP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     →       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nl-NL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nl-NL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nl-NL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nl-NL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l-NL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nl-NL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 </a:t>
                </a:r>
              </a:p>
              <a:p>
                <a:pPr marL="274320" indent="-274320" eaLnBrk="1" fontAlgn="auto" hangingPunct="1">
                  <a:spcAft>
                    <a:spcPts val="0"/>
                  </a:spcAft>
                  <a:buClr>
                    <a:schemeClr val="accent3"/>
                  </a:buClr>
                  <a:buFont typeface="Wingdings 2"/>
                  <a:buChar char=""/>
                  <a:defRPr/>
                </a:pPr>
                <a:endParaRPr lang="nl-NL" dirty="0">
                  <a:solidFill>
                    <a:schemeClr val="bg2">
                      <a:lumMod val="25000"/>
                    </a:schemeClr>
                  </a:solidFill>
                  <a:latin typeface="+mj-lt"/>
                </a:endParaRPr>
              </a:p>
              <a:p>
                <a:pPr marL="274320" indent="-274320" eaLnBrk="1" fontAlgn="auto" hangingPunct="1">
                  <a:spcAft>
                    <a:spcPts val="0"/>
                  </a:spcAft>
                  <a:buClr>
                    <a:schemeClr val="accent3"/>
                  </a:buClr>
                  <a:buFont typeface="Wingdings 2"/>
                  <a:buChar char=""/>
                  <a:defRPr/>
                </a:pPr>
                <a:r>
                  <a:rPr lang="nl-NL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Of met </a:t>
                </a:r>
              </a:p>
              <a:p>
                <a:pPr marL="274320" indent="-274320" eaLnBrk="1" fontAlgn="auto" hangingPunct="1">
                  <a:spcAft>
                    <a:spcPts val="0"/>
                  </a:spcAft>
                  <a:buClr>
                    <a:schemeClr val="accent3"/>
                  </a:buClr>
                  <a:buFont typeface="Wingdings 2"/>
                  <a:buChar char=""/>
                  <a:defRPr/>
                </a:pPr>
                <a:endParaRPr lang="nl-NL" dirty="0">
                  <a:solidFill>
                    <a:schemeClr val="bg2">
                      <a:lumMod val="25000"/>
                    </a:schemeClr>
                  </a:solidFill>
                  <a:latin typeface="+mj-lt"/>
                </a:endParaRPr>
              </a:p>
              <a:p>
                <a:pPr marL="631825" indent="0" eaLnBrk="1" fontAlgn="auto" hangingPunct="1">
                  <a:spcAft>
                    <a:spcPts val="0"/>
                  </a:spcAft>
                  <a:buClr>
                    <a:schemeClr val="accent3"/>
                  </a:buClr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→      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nl-NL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nl-NL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nl-NL" dirty="0">
                  <a:solidFill>
                    <a:schemeClr val="bg2">
                      <a:lumMod val="2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92855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Joule en kiloWattuur</a:t>
            </a:r>
          </a:p>
        </p:txBody>
      </p:sp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nl-NL" altLang="nl-NL" dirty="0"/>
          </a:p>
          <a:p>
            <a:pPr eaLnBrk="1" hangingPunct="1"/>
            <a:r>
              <a:rPr lang="nl-NL" altLang="nl-NL" dirty="0"/>
              <a:t>In het gebruik:</a:t>
            </a:r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  <a:p>
            <a:pPr eaLnBrk="1" hangingPunct="1"/>
            <a:r>
              <a:rPr lang="nl-NL" altLang="nl-NL" dirty="0"/>
              <a:t>dus:</a:t>
            </a:r>
          </a:p>
        </p:txBody>
      </p:sp>
      <p:graphicFrame>
        <p:nvGraphicFramePr>
          <p:cNvPr id="23556" name="Tijdelijke aanduiding voor inhoud 3"/>
          <p:cNvGraphicFramePr>
            <a:graphicFrameLocks noChangeAspect="1"/>
          </p:cNvGraphicFramePr>
          <p:nvPr/>
        </p:nvGraphicFramePr>
        <p:xfrm>
          <a:off x="2381251" y="2000250"/>
          <a:ext cx="3014663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2" imgW="1384300" imgH="393700" progId="Equation.3">
                  <p:embed/>
                </p:oleObj>
              </mc:Choice>
              <mc:Fallback>
                <p:oleObj name="Vergelijking" r:id="rId2" imgW="1384300" imgH="393700" progId="Equation.3">
                  <p:embed/>
                  <p:pic>
                    <p:nvPicPr>
                      <p:cNvPr id="23556" name="Tijdelijke aanduiding voor inhoud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1" y="2000250"/>
                        <a:ext cx="3014663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195522"/>
              </p:ext>
            </p:extLst>
          </p:nvPr>
        </p:nvGraphicFramePr>
        <p:xfrm>
          <a:off x="3414355" y="2924944"/>
          <a:ext cx="2974975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4" imgW="1447800" imgH="660400" progId="Equation.3">
                  <p:embed/>
                </p:oleObj>
              </mc:Choice>
              <mc:Fallback>
                <p:oleObj name="Vergelijking" r:id="rId4" imgW="1447800" imgH="660400" progId="Equation.3">
                  <p:embed/>
                  <p:pic>
                    <p:nvPicPr>
                      <p:cNvPr id="235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4355" y="2924944"/>
                        <a:ext cx="2974975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4"/>
          <p:cNvGraphicFramePr>
            <a:graphicFrameLocks noChangeAspect="1"/>
          </p:cNvGraphicFramePr>
          <p:nvPr/>
        </p:nvGraphicFramePr>
        <p:xfrm>
          <a:off x="3024188" y="4786313"/>
          <a:ext cx="672306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6" imgW="3073400" imgH="228600" progId="Equation.3">
                  <p:embed/>
                </p:oleObj>
              </mc:Choice>
              <mc:Fallback>
                <p:oleObj name="Vergelijking" r:id="rId6" imgW="3073400" imgH="228600" progId="Equation.3">
                  <p:embed/>
                  <p:pic>
                    <p:nvPicPr>
                      <p:cNvPr id="2355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188" y="4786313"/>
                        <a:ext cx="6723062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12209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 omzetten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Elektrische energie kan omgezet worden in andere vormen van energie:</a:t>
            </a:r>
          </a:p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101621"/>
              </p:ext>
            </p:extLst>
          </p:nvPr>
        </p:nvGraphicFramePr>
        <p:xfrm>
          <a:off x="1199456" y="3068960"/>
          <a:ext cx="812799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Apparaat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Nuttig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Afval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Lamp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Lichtenergie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Warmte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Elektromotor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Bewegingsenergie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Warmte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Dompelaar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Warmte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Wasmachine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Bewegingsenergie,</a:t>
                      </a:r>
                      <a:r>
                        <a:rPr lang="nl-NL" baseline="0" dirty="0"/>
                        <a:t> warmte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Warmte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2945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Rendement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Met het rendement geef je aan hoeveel van de (elektrische) energie omgezet wordt in nuttige energie.</a:t>
                </a:r>
              </a:p>
              <a:p>
                <a:endParaRPr lang="nl-NL" dirty="0"/>
              </a:p>
              <a:p>
                <a:pPr marL="6270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𝑛𝑢𝑡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𝑛𝑢𝑡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dirty="0"/>
              </a:p>
              <a:p>
                <a:pPr marL="627063" indent="0">
                  <a:buNone/>
                </a:pPr>
                <a:endParaRPr lang="nl-NL" dirty="0"/>
              </a:p>
              <a:p>
                <a:pPr marL="268288" indent="-268288"/>
                <a:r>
                  <a:rPr lang="nl-NL" dirty="0"/>
                  <a:t>eventueel vermenigvuldigd met 100%</a:t>
                </a:r>
              </a:p>
              <a:p>
                <a:pPr marL="268288" indent="-268288"/>
                <a:r>
                  <a:rPr lang="nl-NL" dirty="0"/>
                  <a:t>rendement van 0,8 = 80 %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74237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opdrachten 60 t/m 69 </a:t>
            </a:r>
          </a:p>
          <a:p>
            <a:endParaRPr lang="nl-NL" dirty="0"/>
          </a:p>
          <a:p>
            <a:r>
              <a:rPr lang="nl-NL" dirty="0"/>
              <a:t>+ LB-toets: energie en vermogen  </a:t>
            </a:r>
          </a:p>
        </p:txBody>
      </p:sp>
    </p:spTree>
    <p:extLst>
      <p:ext uri="{BB962C8B-B14F-4D97-AF65-F5344CB8AC3E}">
        <p14:creationId xmlns:p14="http://schemas.microsoft.com/office/powerpoint/2010/main" val="22521968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Productie</a:t>
            </a:r>
          </a:p>
        </p:txBody>
      </p:sp>
      <p:pic>
        <p:nvPicPr>
          <p:cNvPr id="5" name="Picture 4" descr="http://www.kennislink.nl/upload/99083_962_1060595876797-Eemscentrale_electrab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63" y="2071689"/>
            <a:ext cx="2786062" cy="162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http://www.sckcen.be/var/plain_site/storage/images/media/images/science-society/kerncentrale-in-doel/23532-3-dut-NL/Kerncentrale-in-Do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13" y="1643064"/>
            <a:ext cx="2214562" cy="178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3" name="Tekstvak 6"/>
          <p:cNvSpPr txBox="1">
            <a:spLocks noChangeArrowheads="1"/>
          </p:cNvSpPr>
          <p:nvPr/>
        </p:nvSpPr>
        <p:spPr bwMode="auto">
          <a:xfrm>
            <a:off x="2024063" y="3643314"/>
            <a:ext cx="2786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eemscentrale (gas)</a:t>
            </a:r>
          </a:p>
        </p:txBody>
      </p:sp>
      <p:sp>
        <p:nvSpPr>
          <p:cNvPr id="7174" name="Tekstvak 7"/>
          <p:cNvSpPr txBox="1">
            <a:spLocks noChangeArrowheads="1"/>
          </p:cNvSpPr>
          <p:nvPr/>
        </p:nvSpPr>
        <p:spPr bwMode="auto">
          <a:xfrm>
            <a:off x="5238751" y="3429000"/>
            <a:ext cx="2214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kerncentrale (België)</a:t>
            </a:r>
          </a:p>
        </p:txBody>
      </p:sp>
      <p:pic>
        <p:nvPicPr>
          <p:cNvPr id="15362" name="Picture 2" descr="http://www.demorgen.be/static/FOTO/pe/9/15/7/large_8243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063" y="4286250"/>
            <a:ext cx="2500312" cy="16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6" name="Tekstvak 9"/>
          <p:cNvSpPr txBox="1">
            <a:spLocks noChangeArrowheads="1"/>
          </p:cNvSpPr>
          <p:nvPr/>
        </p:nvSpPr>
        <p:spPr bwMode="auto">
          <a:xfrm>
            <a:off x="2381250" y="6000750"/>
            <a:ext cx="207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windmolenpark</a:t>
            </a:r>
          </a:p>
        </p:txBody>
      </p:sp>
      <p:pic>
        <p:nvPicPr>
          <p:cNvPr id="15364" name="Picture 4" descr="http://www.woonjacht.nl/zonnecentra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1" y="4214813"/>
            <a:ext cx="23907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8" name="Tekstvak 11"/>
          <p:cNvSpPr txBox="1">
            <a:spLocks noChangeArrowheads="1"/>
          </p:cNvSpPr>
          <p:nvPr/>
        </p:nvSpPr>
        <p:spPr bwMode="auto">
          <a:xfrm>
            <a:off x="5095875" y="6072189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zonnecentrale</a:t>
            </a:r>
          </a:p>
        </p:txBody>
      </p:sp>
      <p:pic>
        <p:nvPicPr>
          <p:cNvPr id="15366" name="Picture 6" descr="Een kolencentrale op de Maasvlakte.   Foto Merlin Dalem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6" y="4429126"/>
            <a:ext cx="2500313" cy="166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80" name="Tekstvak 13"/>
          <p:cNvSpPr txBox="1">
            <a:spLocks noChangeArrowheads="1"/>
          </p:cNvSpPr>
          <p:nvPr/>
        </p:nvSpPr>
        <p:spPr bwMode="auto">
          <a:xfrm>
            <a:off x="8167689" y="607218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kolencentrale</a:t>
            </a:r>
          </a:p>
        </p:txBody>
      </p:sp>
      <p:pic>
        <p:nvPicPr>
          <p:cNvPr id="17" name="Afbeelding 16" descr="Kopsee_Silvretta_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625" y="2000251"/>
            <a:ext cx="2286000" cy="151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82" name="Tekstvak 17"/>
          <p:cNvSpPr txBox="1">
            <a:spLocks noChangeArrowheads="1"/>
          </p:cNvSpPr>
          <p:nvPr/>
        </p:nvSpPr>
        <p:spPr bwMode="auto">
          <a:xfrm>
            <a:off x="8096250" y="3643314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waterkracht</a:t>
            </a:r>
          </a:p>
        </p:txBody>
      </p:sp>
    </p:spTree>
    <p:extLst>
      <p:ext uri="{BB962C8B-B14F-4D97-AF65-F5344CB8AC3E}">
        <p14:creationId xmlns:p14="http://schemas.microsoft.com/office/powerpoint/2010/main" val="14295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hWQ-r1LYX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87488" y="0"/>
            <a:ext cx="9505056" cy="740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406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Transport</a:t>
            </a:r>
          </a:p>
        </p:txBody>
      </p:sp>
      <p:pic>
        <p:nvPicPr>
          <p:cNvPr id="16390" name="Picture 6" descr="http://www.ecstechnics.com/templatephotos/HSlijn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76" y="2071689"/>
            <a:ext cx="2500313" cy="179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2" name="Picture 8" descr="http://www.rtvnoord.nl/asp-foto/pics/menterwolde/Meeden10005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4064" y="2143125"/>
            <a:ext cx="2651125" cy="176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4" name="Picture 10" descr="http://www.gwwkrant.nl/resize/480x480/1287/public/image/artikelen/20090112-hoogspanningsmasten-nl-jjs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375" y="4375151"/>
            <a:ext cx="2357438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6" name="Picture 12" descr="Stroomstoring in Zeeland door gebroken stroomkabel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0438" y="4379914"/>
            <a:ext cx="2214562" cy="169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9" name="Tekstvak 8"/>
          <p:cNvSpPr txBox="1">
            <a:spLocks noChangeArrowheads="1"/>
          </p:cNvSpPr>
          <p:nvPr/>
        </p:nvSpPr>
        <p:spPr bwMode="auto">
          <a:xfrm>
            <a:off x="7953376" y="2286001"/>
            <a:ext cx="1928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Bij de centrale wordt de spanning vergroot</a:t>
            </a:r>
          </a:p>
        </p:txBody>
      </p:sp>
      <p:sp>
        <p:nvSpPr>
          <p:cNvPr id="8200" name="Tekstvak 9"/>
          <p:cNvSpPr txBox="1">
            <a:spLocks noChangeArrowheads="1"/>
          </p:cNvSpPr>
          <p:nvPr/>
        </p:nvSpPr>
        <p:spPr bwMode="auto">
          <a:xfrm>
            <a:off x="5167314" y="4786313"/>
            <a:ext cx="178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.. en dan kan de energie op reis </a:t>
            </a:r>
          </a:p>
        </p:txBody>
      </p:sp>
    </p:spTree>
    <p:extLst>
      <p:ext uri="{BB962C8B-B14F-4D97-AF65-F5344CB8AC3E}">
        <p14:creationId xmlns:p14="http://schemas.microsoft.com/office/powerpoint/2010/main" val="30115572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Nog meer transport</a:t>
            </a:r>
          </a:p>
        </p:txBody>
      </p:sp>
      <p:pic>
        <p:nvPicPr>
          <p:cNvPr id="9219" name="Afbeelding 2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2143126"/>
            <a:ext cx="235743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kstvak 3"/>
          <p:cNvSpPr txBox="1">
            <a:spLocks noChangeArrowheads="1"/>
          </p:cNvSpPr>
          <p:nvPr/>
        </p:nvSpPr>
        <p:spPr bwMode="auto">
          <a:xfrm>
            <a:off x="6238875" y="2643188"/>
            <a:ext cx="26431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Bij aankomst wordt de spanning kleiner gemaakt</a:t>
            </a:r>
          </a:p>
        </p:txBody>
      </p:sp>
      <p:pic>
        <p:nvPicPr>
          <p:cNvPr id="9221" name="Picture 2" descr="Transformatorhuisje aan de Bosscherweg te Grijpske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4286250"/>
            <a:ext cx="23336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http://www.ede.nl/Images/Upload/monumentenregister/sep-images/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357688"/>
            <a:ext cx="22844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kstvak 6"/>
          <p:cNvSpPr txBox="1">
            <a:spLocks noChangeArrowheads="1"/>
          </p:cNvSpPr>
          <p:nvPr/>
        </p:nvSpPr>
        <p:spPr bwMode="auto">
          <a:xfrm>
            <a:off x="4595813" y="4572000"/>
            <a:ext cx="171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In de woonwijk wordt de spanning nog kleiner</a:t>
            </a:r>
          </a:p>
        </p:txBody>
      </p:sp>
    </p:spTree>
    <p:extLst>
      <p:ext uri="{BB962C8B-B14F-4D97-AF65-F5344CB8AC3E}">
        <p14:creationId xmlns:p14="http://schemas.microsoft.com/office/powerpoint/2010/main" val="20182048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En uiteindelijk thuis</a:t>
            </a:r>
          </a:p>
        </p:txBody>
      </p:sp>
      <p:pic>
        <p:nvPicPr>
          <p:cNvPr id="17412" name="Picture 4" descr="Meterkas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3313" y="1428750"/>
            <a:ext cx="28575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4" name="Picture 6" descr="http://www.levensnevel.nl/Janlievens/foto/Week2/meterka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0" y="2000250"/>
            <a:ext cx="3214688" cy="2408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5" name="Tekstvak 5"/>
          <p:cNvSpPr txBox="1">
            <a:spLocks noChangeArrowheads="1"/>
          </p:cNvSpPr>
          <p:nvPr/>
        </p:nvSpPr>
        <p:spPr bwMode="auto">
          <a:xfrm>
            <a:off x="1809751" y="4643438"/>
            <a:ext cx="300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groepenkast met stoppen (smeltveiligheid)</a:t>
            </a:r>
          </a:p>
        </p:txBody>
      </p:sp>
      <p:sp>
        <p:nvSpPr>
          <p:cNvPr id="10246" name="Tekstvak 6"/>
          <p:cNvSpPr txBox="1">
            <a:spLocks noChangeArrowheads="1"/>
          </p:cNvSpPr>
          <p:nvPr/>
        </p:nvSpPr>
        <p:spPr bwMode="auto">
          <a:xfrm>
            <a:off x="7596188" y="5500688"/>
            <a:ext cx="2786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groepenkast met automatische zekeringen</a:t>
            </a:r>
          </a:p>
        </p:txBody>
      </p:sp>
      <p:pic>
        <p:nvPicPr>
          <p:cNvPr id="17416" name="Picture 8" descr="http://upload.wikimedia.org/wikipedia/commons/7/72/Smeltveilighei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64" y="4643438"/>
            <a:ext cx="1793875" cy="147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8" name="Tekstvak 8"/>
          <p:cNvSpPr txBox="1">
            <a:spLocks noChangeArrowheads="1"/>
          </p:cNvSpPr>
          <p:nvPr/>
        </p:nvSpPr>
        <p:spPr bwMode="auto">
          <a:xfrm>
            <a:off x="5024438" y="6215064"/>
            <a:ext cx="164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16 A stop</a:t>
            </a:r>
          </a:p>
        </p:txBody>
      </p:sp>
    </p:spTree>
    <p:extLst>
      <p:ext uri="{BB962C8B-B14F-4D97-AF65-F5344CB8AC3E}">
        <p14:creationId xmlns:p14="http://schemas.microsoft.com/office/powerpoint/2010/main" val="33122687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Thuis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spanning 230 V wisselspanning (AC)</a:t>
            </a:r>
          </a:p>
          <a:p>
            <a:pPr eaLnBrk="1" hangingPunct="1"/>
            <a:r>
              <a:rPr lang="nl-NL" altLang="nl-NL" dirty="0"/>
              <a:t>frequentie 50 Hz (periode 1/50 s)</a:t>
            </a:r>
          </a:p>
          <a:p>
            <a:pPr eaLnBrk="1" hangingPunct="1"/>
            <a:r>
              <a:rPr lang="nl-NL" altLang="nl-NL" dirty="0"/>
              <a:t>per groep maximaal 16 A</a:t>
            </a:r>
          </a:p>
          <a:p>
            <a:pPr eaLnBrk="1" hangingPunct="1"/>
            <a:r>
              <a:rPr lang="nl-NL" altLang="nl-NL" dirty="0"/>
              <a:t>hoofdzekering 25 A (oud) of 35 A (nu) (vaak meer dan één)</a:t>
            </a:r>
          </a:p>
          <a:p>
            <a:pPr eaLnBrk="1" hangingPunct="1"/>
            <a:r>
              <a:rPr lang="nl-NL" altLang="nl-NL" dirty="0"/>
              <a:t>apparaten zijn </a:t>
            </a:r>
            <a:r>
              <a:rPr lang="nl-NL" altLang="nl-NL" i="1" dirty="0"/>
              <a:t>parallel</a:t>
            </a:r>
            <a:r>
              <a:rPr lang="nl-NL" altLang="nl-NL" dirty="0"/>
              <a:t> geschakeld</a:t>
            </a:r>
          </a:p>
        </p:txBody>
      </p:sp>
    </p:spTree>
    <p:extLst>
      <p:ext uri="{BB962C8B-B14F-4D97-AF65-F5344CB8AC3E}">
        <p14:creationId xmlns:p14="http://schemas.microsoft.com/office/powerpoint/2010/main" val="26038288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In het stopcontact</a:t>
            </a:r>
          </a:p>
        </p:txBody>
      </p:sp>
      <p:pic>
        <p:nvPicPr>
          <p:cNvPr id="12291" name="Tijdelijke aanduiding voor inhoud 4" descr="200px-Stopcontac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0" y="2143126"/>
            <a:ext cx="1828800" cy="2441575"/>
          </a:xfrm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026" name="Picture 2" descr="http://stopcontact.net/../stopconta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625" y="2857500"/>
            <a:ext cx="17145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Picture 4" descr="http://www.elektrozine.be/images/ez_artikels/07/2798/bb2007_gardy%5B1%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/>
          <a:stretch>
            <a:fillRect/>
          </a:stretch>
        </p:blipFill>
        <p:spPr bwMode="auto">
          <a:xfrm>
            <a:off x="6310313" y="2643188"/>
            <a:ext cx="202406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kstvak 6"/>
          <p:cNvSpPr txBox="1">
            <a:spLocks noChangeArrowheads="1"/>
          </p:cNvSpPr>
          <p:nvPr/>
        </p:nvSpPr>
        <p:spPr bwMode="auto">
          <a:xfrm>
            <a:off x="2309813" y="5000626"/>
            <a:ext cx="1643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dubbel niet geaard contactdoos</a:t>
            </a:r>
          </a:p>
        </p:txBody>
      </p:sp>
      <p:sp>
        <p:nvSpPr>
          <p:cNvPr id="12295" name="Tekstvak 7"/>
          <p:cNvSpPr txBox="1">
            <a:spLocks noChangeArrowheads="1"/>
          </p:cNvSpPr>
          <p:nvPr/>
        </p:nvSpPr>
        <p:spPr bwMode="auto">
          <a:xfrm>
            <a:off x="4238626" y="5000626"/>
            <a:ext cx="185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latin typeface="Constantia" panose="02030602050306030303" pitchFamily="18" charset="0"/>
              </a:rPr>
              <a:t>enkel geaard contactdoos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738939" y="5000626"/>
            <a:ext cx="321468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663300"/>
                </a:solidFill>
                <a:latin typeface="+mn-lt"/>
                <a:cs typeface="+mn-cs"/>
              </a:rPr>
              <a:t>bruin: fasedraad (230 V)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blauw: nuldraad (0 V)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FFFF00"/>
                </a:solidFill>
                <a:latin typeface="+mn-lt"/>
                <a:cs typeface="+mn-cs"/>
              </a:rPr>
              <a:t>geel</a:t>
            </a:r>
            <a:r>
              <a:rPr lang="nl-NL" dirty="0">
                <a:latin typeface="+mn-lt"/>
                <a:cs typeface="+mn-cs"/>
              </a:rPr>
              <a:t>/</a:t>
            </a:r>
            <a:r>
              <a:rPr lang="nl-NL" dirty="0">
                <a:solidFill>
                  <a:srgbClr val="00B050"/>
                </a:solidFill>
                <a:latin typeface="+mn-lt"/>
                <a:cs typeface="+mn-cs"/>
              </a:rPr>
              <a:t>groen</a:t>
            </a:r>
            <a:r>
              <a:rPr lang="nl-NL" dirty="0">
                <a:latin typeface="+mn-lt"/>
                <a:cs typeface="+mn-cs"/>
              </a:rPr>
              <a:t>: </a:t>
            </a:r>
            <a:r>
              <a:rPr lang="nl-NL" dirty="0">
                <a:solidFill>
                  <a:srgbClr val="FFFF00"/>
                </a:solidFill>
                <a:latin typeface="+mn-lt"/>
                <a:cs typeface="+mn-cs"/>
              </a:rPr>
              <a:t>rand</a:t>
            </a:r>
            <a:r>
              <a:rPr lang="nl-NL" dirty="0">
                <a:solidFill>
                  <a:srgbClr val="00B050"/>
                </a:solidFill>
                <a:latin typeface="+mn-lt"/>
                <a:cs typeface="+mn-cs"/>
              </a:rPr>
              <a:t>aarde</a:t>
            </a:r>
            <a:r>
              <a:rPr lang="nl-NL" dirty="0">
                <a:latin typeface="+mn-lt"/>
                <a:cs typeface="+mn-cs"/>
              </a:rPr>
              <a:t> (0 V)</a:t>
            </a:r>
          </a:p>
        </p:txBody>
      </p:sp>
    </p:spTree>
    <p:extLst>
      <p:ext uri="{BB962C8B-B14F-4D97-AF65-F5344CB8AC3E}">
        <p14:creationId xmlns:p14="http://schemas.microsoft.com/office/powerpoint/2010/main" val="30222576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Veiligheid thuis</a:t>
            </a:r>
          </a:p>
        </p:txBody>
      </p:sp>
      <p:sp>
        <p:nvSpPr>
          <p:cNvPr id="1331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kabels zijn geïsoleerd</a:t>
            </a:r>
          </a:p>
          <a:p>
            <a:pPr eaLnBrk="1" hangingPunct="1"/>
            <a:r>
              <a:rPr lang="nl-NL" altLang="nl-NL"/>
              <a:t>stop / smeltveiligheid / (automatische) zekering</a:t>
            </a:r>
          </a:p>
          <a:p>
            <a:pPr eaLnBrk="1" hangingPunct="1"/>
            <a:r>
              <a:rPr lang="nl-NL" altLang="nl-NL"/>
              <a:t>aardlekschakelaar</a:t>
            </a:r>
          </a:p>
          <a:p>
            <a:pPr eaLnBrk="1" hangingPunct="1"/>
            <a:r>
              <a:rPr lang="nl-NL" altLang="nl-NL"/>
              <a:t>randaarde </a:t>
            </a:r>
          </a:p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378403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Smeltveiligheid</a:t>
            </a:r>
          </a:p>
        </p:txBody>
      </p:sp>
      <p:sp>
        <p:nvSpPr>
          <p:cNvPr id="1433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Smelt door / slaat af als de stroom groter wordt dan de aangegeven grootte (meestal 16 A)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nl-NL" altLang="nl-NL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nl-NL" altLang="nl-NL"/>
              <a:t>Twee oorzaken:</a:t>
            </a:r>
          </a:p>
          <a:p>
            <a:pPr eaLnBrk="1" hangingPunct="1"/>
            <a:r>
              <a:rPr lang="nl-NL" altLang="nl-NL"/>
              <a:t>Kortsluiting (fasedraad maakt direct contact met de nuldraad)</a:t>
            </a:r>
          </a:p>
          <a:p>
            <a:pPr eaLnBrk="1" hangingPunct="1"/>
            <a:r>
              <a:rPr lang="nl-NL" altLang="nl-NL"/>
              <a:t>Overbelasting (teveel apparaten aangesloten op één groep)</a:t>
            </a:r>
          </a:p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263550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Aardlekschakelaar</a:t>
            </a:r>
          </a:p>
        </p:txBody>
      </p:sp>
      <p:sp>
        <p:nvSpPr>
          <p:cNvPr id="1536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Normale situatie (niet geaard):    </a:t>
            </a:r>
            <a:r>
              <a:rPr lang="nl-NL" altLang="nl-NL" i="1"/>
              <a:t>I</a:t>
            </a:r>
            <a:r>
              <a:rPr lang="nl-NL" altLang="nl-NL" baseline="-25000"/>
              <a:t>1</a:t>
            </a:r>
            <a:r>
              <a:rPr lang="nl-NL" altLang="nl-NL"/>
              <a:t> = </a:t>
            </a:r>
            <a:r>
              <a:rPr lang="nl-NL" altLang="nl-NL" i="1"/>
              <a:t>I</a:t>
            </a:r>
            <a:r>
              <a:rPr lang="nl-NL" altLang="nl-NL" baseline="-25000"/>
              <a:t>2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428876"/>
            <a:ext cx="692943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7391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Aardlekschakelaar</a:t>
            </a:r>
          </a:p>
        </p:txBody>
      </p:sp>
      <p:sp>
        <p:nvSpPr>
          <p:cNvPr id="16387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Als iemand een draad aanraakt:  </a:t>
            </a:r>
            <a:r>
              <a:rPr lang="nl-NL" altLang="nl-NL" i="1"/>
              <a:t>I</a:t>
            </a:r>
            <a:r>
              <a:rPr lang="nl-NL" altLang="nl-NL" baseline="-25000"/>
              <a:t>1</a:t>
            </a:r>
            <a:r>
              <a:rPr lang="nl-NL" altLang="nl-NL"/>
              <a:t> </a:t>
            </a:r>
            <a:r>
              <a:rPr lang="nl-NL" altLang="nl-NL">
                <a:sym typeface="Symbol" panose="05050102010706020507" pitchFamily="18" charset="2"/>
              </a:rPr>
              <a:t> </a:t>
            </a:r>
            <a:r>
              <a:rPr lang="nl-NL" altLang="nl-NL" i="1">
                <a:sym typeface="Symbol" panose="05050102010706020507" pitchFamily="18" charset="2"/>
              </a:rPr>
              <a:t>I</a:t>
            </a:r>
            <a:r>
              <a:rPr lang="nl-NL" altLang="nl-NL" baseline="-25000">
                <a:sym typeface="Symbol" panose="05050102010706020507" pitchFamily="18" charset="2"/>
              </a:rPr>
              <a:t>2</a:t>
            </a:r>
          </a:p>
          <a:p>
            <a:pPr eaLnBrk="1" hangingPunct="1"/>
            <a:endParaRPr lang="nl-NL" altLang="nl-NL" baseline="3000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857501"/>
            <a:ext cx="58102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0471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Aardlekschakelaar</a:t>
            </a:r>
          </a:p>
        </p:txBody>
      </p:sp>
      <p:sp>
        <p:nvSpPr>
          <p:cNvPr id="17411" name="Tijdelijke aanduiding voor inhoud 4"/>
          <p:cNvSpPr>
            <a:spLocks noGrp="1"/>
          </p:cNvSpPr>
          <p:nvPr>
            <p:ph idx="1"/>
          </p:nvPr>
        </p:nvSpPr>
        <p:spPr>
          <a:xfrm>
            <a:off x="609600" y="1935164"/>
            <a:ext cx="10742984" cy="4389437"/>
          </a:xfrm>
        </p:spPr>
        <p:txBody>
          <a:bodyPr/>
          <a:lstStyle/>
          <a:p>
            <a:pPr eaLnBrk="1" hangingPunct="1"/>
            <a:r>
              <a:rPr lang="nl-NL" altLang="nl-NL" dirty="0"/>
              <a:t>aardlekschakelaar vergelijkt </a:t>
            </a:r>
            <a:r>
              <a:rPr lang="nl-NL" altLang="nl-NL" i="1" dirty="0"/>
              <a:t>I</a:t>
            </a:r>
            <a:r>
              <a:rPr lang="nl-NL" altLang="nl-NL" baseline="-25000" dirty="0"/>
              <a:t>1</a:t>
            </a:r>
            <a:r>
              <a:rPr lang="nl-NL" altLang="nl-NL" dirty="0"/>
              <a:t> en </a:t>
            </a:r>
            <a:r>
              <a:rPr lang="nl-NL" altLang="nl-NL" i="1" dirty="0"/>
              <a:t>I</a:t>
            </a:r>
            <a:r>
              <a:rPr lang="nl-NL" altLang="nl-NL" baseline="-25000" dirty="0"/>
              <a:t>2</a:t>
            </a:r>
            <a:r>
              <a:rPr lang="nl-NL" altLang="nl-NL" dirty="0"/>
              <a:t>. Als het verschil (= lek) groter is dan 30 mA wordt de stroom uitgeschakeld. 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3429001"/>
            <a:ext cx="678656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005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851942"/>
          </a:xfrm>
        </p:spPr>
        <p:txBody>
          <a:bodyPr/>
          <a:lstStyle/>
          <a:p>
            <a:r>
              <a:rPr lang="nl-NL" dirty="0"/>
              <a:t>Atoom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278488" cy="4389437"/>
          </a:xfrm>
        </p:spPr>
        <p:txBody>
          <a:bodyPr/>
          <a:lstStyle/>
          <a:p>
            <a:r>
              <a:rPr lang="nl-NL" dirty="0"/>
              <a:t>Atoom bestaat uit:</a:t>
            </a:r>
          </a:p>
          <a:p>
            <a:pPr lvl="1"/>
            <a:r>
              <a:rPr lang="nl-NL" dirty="0"/>
              <a:t>protonen (+)</a:t>
            </a:r>
          </a:p>
          <a:p>
            <a:pPr lvl="1"/>
            <a:r>
              <a:rPr lang="nl-NL" dirty="0"/>
              <a:t>neutronen (geen)</a:t>
            </a:r>
          </a:p>
          <a:p>
            <a:pPr lvl="1"/>
            <a:r>
              <a:rPr lang="nl-NL" dirty="0"/>
              <a:t>elektronen (-)</a:t>
            </a:r>
          </a:p>
          <a:p>
            <a:pPr lvl="1"/>
            <a:endParaRPr lang="nl-NL" dirty="0"/>
          </a:p>
          <a:p>
            <a:r>
              <a:rPr lang="nl-NL" dirty="0"/>
              <a:t>Neutraal atoom heeft een gelijk aantal </a:t>
            </a:r>
            <a:r>
              <a:rPr lang="nl-NL" i="1" dirty="0"/>
              <a:t>protonen </a:t>
            </a:r>
            <a:r>
              <a:rPr lang="nl-NL" dirty="0"/>
              <a:t>en </a:t>
            </a:r>
            <a:r>
              <a:rPr lang="nl-NL" i="1" dirty="0"/>
              <a:t>elektronen</a:t>
            </a:r>
          </a:p>
          <a:p>
            <a:r>
              <a:rPr lang="nl-NL" dirty="0"/>
              <a:t>De eenheid van lading </a:t>
            </a:r>
            <a:r>
              <a:rPr lang="nl-NL" i="1" dirty="0"/>
              <a:t>Q </a:t>
            </a:r>
            <a:r>
              <a:rPr lang="nl-NL" dirty="0"/>
              <a:t>is </a:t>
            </a:r>
            <a:r>
              <a:rPr lang="nl-NL" i="1" dirty="0"/>
              <a:t>Coulomb</a:t>
            </a:r>
            <a:r>
              <a:rPr lang="nl-NL" dirty="0"/>
              <a:t> (C)</a:t>
            </a:r>
            <a:endParaRPr lang="nl-NL" i="1" dirty="0"/>
          </a:p>
        </p:txBody>
      </p:sp>
      <p:pic>
        <p:nvPicPr>
          <p:cNvPr id="1026" name="Picture 2" descr="Atoom.png (190×21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51" y="1052736"/>
            <a:ext cx="2520845" cy="28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ulombCharles300px.jpg (300×35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4299570"/>
            <a:ext cx="1575280" cy="185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044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Randaarde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bruin en blauw zijn verbonden met de motor, verwarming, ….</a:t>
            </a:r>
          </a:p>
          <a:p>
            <a:pPr eaLnBrk="1" hangingPunct="1"/>
            <a:r>
              <a:rPr lang="nl-NL" altLang="nl-NL" dirty="0"/>
              <a:t>randaarde is verbonden met de metalen buitenkant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57626"/>
            <a:ext cx="34734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8095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Zonder randaarde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door een storing maakt fasedraad contact met de buitenkant</a:t>
            </a:r>
          </a:p>
          <a:p>
            <a:pPr eaLnBrk="1" hangingPunct="1"/>
            <a:r>
              <a:rPr lang="nl-NL" altLang="nl-NL"/>
              <a:t>op de buitenkant staat dan 230 V</a:t>
            </a:r>
          </a:p>
          <a:p>
            <a:pPr eaLnBrk="1" hangingPunct="1"/>
            <a:r>
              <a:rPr lang="nl-NL" altLang="nl-NL"/>
              <a:t>als je de wasmachine aanraakt krijg je een schok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4" y="3786188"/>
            <a:ext cx="5838825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7707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784" y="704850"/>
            <a:ext cx="7430616" cy="851942"/>
          </a:xfrm>
        </p:spPr>
        <p:txBody>
          <a:bodyPr/>
          <a:lstStyle/>
          <a:p>
            <a:r>
              <a:rPr lang="nl-NL" dirty="0"/>
              <a:t>Schokkend …</a:t>
            </a:r>
          </a:p>
        </p:txBody>
      </p:sp>
      <p:pic>
        <p:nvPicPr>
          <p:cNvPr id="4" name="Hilarious Stove Repair Electric Sho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488" y="1556792"/>
            <a:ext cx="8321678" cy="4680520"/>
          </a:xfrm>
        </p:spPr>
      </p:pic>
    </p:spTree>
    <p:extLst>
      <p:ext uri="{BB962C8B-B14F-4D97-AF65-F5344CB8AC3E}">
        <p14:creationId xmlns:p14="http://schemas.microsoft.com/office/powerpoint/2010/main" val="83564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Met randaarde</a:t>
            </a:r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door eens storing komt de buitenkant onder spanning te staan</a:t>
            </a:r>
          </a:p>
          <a:p>
            <a:pPr eaLnBrk="1" hangingPunct="1"/>
            <a:r>
              <a:rPr lang="nl-NL" altLang="nl-NL"/>
              <a:t>door de randaarde lekt er stroom weg</a:t>
            </a:r>
          </a:p>
          <a:p>
            <a:pPr eaLnBrk="1" hangingPunct="1"/>
            <a:r>
              <a:rPr lang="nl-NL" altLang="nl-NL"/>
              <a:t>aardlekschakelaar schakelt de stroom uit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929064"/>
            <a:ext cx="500062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192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opdrachten 60 t/m 69 </a:t>
            </a:r>
            <a:endParaRPr lang="nl-NL" dirty="0"/>
          </a:p>
          <a:p>
            <a:endParaRPr lang="nl-NL" dirty="0"/>
          </a:p>
          <a:p>
            <a:r>
              <a:rPr lang="nl-NL"/>
              <a:t>+ LB-toets</a:t>
            </a:r>
            <a:r>
              <a:rPr lang="nl-NL" dirty="0"/>
              <a:t>: energie en vermogen  </a:t>
            </a:r>
          </a:p>
        </p:txBody>
      </p:sp>
    </p:spTree>
    <p:extLst>
      <p:ext uri="{BB962C8B-B14F-4D97-AF65-F5344CB8AC3E}">
        <p14:creationId xmlns:p14="http://schemas.microsoft.com/office/powerpoint/2010/main" val="625059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webextensions/webextension1.xml><?xml version="1.0" encoding="utf-8"?>
<we:webextension xmlns:we="http://schemas.microsoft.com/office/webextensions/webextension/2010/11" id="{C33E73A9-AD3E-4C4C-9926-E4ED2B301523}">
  <we:reference id="wa104382064" version="1.0.0.2" store="nl-NL" storeType="OMEX"/>
  <we:alternateReferences>
    <we:reference id="WA104382064" version="1.0.0.2" store="" storeType="OMEX"/>
  </we:alternateReferences>
  <we:properties>
    <we:property name="HH" value="0"/>
    <we:property name="HH-reminder" value="&quot;--&quot;"/>
    <we:property name="MM" value="2"/>
    <we:property name="MM-reminder" value="&quot;--&quot;"/>
    <we:property name="SS" value="0"/>
    <we:property name="SS-reminder" value="&quot;--&quot;"/>
    <we:property name="canvash" value="210"/>
    <we:property name="canvasw" value="210"/>
    <we:property name="clocktype" value="&quot;digital&quot;"/>
    <we:property name="interval" value="5"/>
    <we:property name="radius" value="94.5"/>
    <we:property name="tickType" value="&quot;tick&quot;"/>
    <we:property name="timeupType" value="&quot;alarm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C33E73A9-AD3E-4C4C-9926-E4ED2B301523}">
  <we:reference id="wa104382064" version="1.0.0.2" store="nl-NL" storeType="OMEX"/>
  <we:alternateReferences>
    <we:reference id="WA104382064" version="1.0.0.2" store="" storeType="OMEX"/>
  </we:alternateReferences>
  <we:properties>
    <we:property name="HH" value="0"/>
    <we:property name="HH-reminder" value="&quot;--&quot;"/>
    <we:property name="MM" value="2"/>
    <we:property name="MM-reminder" value="&quot;--&quot;"/>
    <we:property name="SS" value="0"/>
    <we:property name="SS-reminder" value="&quot;--&quot;"/>
    <we:property name="canvash" value="210"/>
    <we:property name="canvasw" value="210"/>
    <we:property name="clocktype" value="&quot;digital&quot;"/>
    <we:property name="interval" value="5"/>
    <we:property name="radius" value="94.5"/>
    <we:property name="tickType" value="&quot;tick&quot;"/>
    <we:property name="timeupType" value="&quot;alarm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3081</TotalTime>
  <Words>2512</Words>
  <Application>Microsoft Office PowerPoint</Application>
  <PresentationFormat>Breedbeeld</PresentationFormat>
  <Paragraphs>473</Paragraphs>
  <Slides>94</Slides>
  <Notes>0</Notes>
  <HiddenSlides>0</HiddenSlides>
  <MMClips>3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94</vt:i4>
      </vt:variant>
    </vt:vector>
  </HeadingPairs>
  <TitlesOfParts>
    <vt:vector size="103" baseType="lpstr">
      <vt:lpstr>Arial</vt:lpstr>
      <vt:lpstr>Calibri</vt:lpstr>
      <vt:lpstr>Cambria Math</vt:lpstr>
      <vt:lpstr>Constantia</vt:lpstr>
      <vt:lpstr>Times New Roman</vt:lpstr>
      <vt:lpstr>Wingdings</vt:lpstr>
      <vt:lpstr>Wingdings 2</vt:lpstr>
      <vt:lpstr>Stroom</vt:lpstr>
      <vt:lpstr>Vergelijking</vt:lpstr>
      <vt:lpstr>Natuurkunde Overal </vt:lpstr>
      <vt:lpstr>Devices</vt:lpstr>
      <vt:lpstr>Wat heb je bij je</vt:lpstr>
      <vt:lpstr>Wat weet je er al van?</vt:lpstr>
      <vt:lpstr>2.1 Lading en stroom</vt:lpstr>
      <vt:lpstr>Lading</vt:lpstr>
      <vt:lpstr>Animatie – elektrische influentie</vt:lpstr>
      <vt:lpstr>PowerPoint-presentatie</vt:lpstr>
      <vt:lpstr>Atoom</vt:lpstr>
      <vt:lpstr>Elementair ladingskwantum</vt:lpstr>
      <vt:lpstr>Oefenen</vt:lpstr>
      <vt:lpstr>Vaste stof</vt:lpstr>
      <vt:lpstr>Stroomsterkte</vt:lpstr>
      <vt:lpstr>PowerPoint-presentatie</vt:lpstr>
      <vt:lpstr>Oefenen</vt:lpstr>
      <vt:lpstr>Wat weet je er al van?</vt:lpstr>
      <vt:lpstr>Huiswerk</vt:lpstr>
      <vt:lpstr>Wat weet je er al van?</vt:lpstr>
      <vt:lpstr>2.2 Spanning </vt:lpstr>
      <vt:lpstr>Spanning U in Volt</vt:lpstr>
      <vt:lpstr>Stroomkring</vt:lpstr>
      <vt:lpstr>PowerPoint-presentatie</vt:lpstr>
      <vt:lpstr>Tekensymbolen</vt:lpstr>
      <vt:lpstr>Schakelschema’s</vt:lpstr>
      <vt:lpstr>Voltmeter en Ampèremeter</vt:lpstr>
      <vt:lpstr>oefenen (opgave 22)</vt:lpstr>
      <vt:lpstr>Weerstand en geleidbaarheid</vt:lpstr>
      <vt:lpstr>PowerPoint-presentatie</vt:lpstr>
      <vt:lpstr>Oefenen</vt:lpstr>
      <vt:lpstr>Huiswerk</vt:lpstr>
      <vt:lpstr>2.3 Weerstand en geleidbaarheid</vt:lpstr>
      <vt:lpstr>Soorten weerstanden</vt:lpstr>
      <vt:lpstr>Ohmse weerstand of ideale weerstand</vt:lpstr>
      <vt:lpstr>PTC - weerstand</vt:lpstr>
      <vt:lpstr>NTC - weerstand</vt:lpstr>
      <vt:lpstr>LDR</vt:lpstr>
      <vt:lpstr>Diode en LED</vt:lpstr>
      <vt:lpstr>Karakteristiek van een diode</vt:lpstr>
      <vt:lpstr> </vt:lpstr>
      <vt:lpstr>2.4 Serieschakelingen</vt:lpstr>
      <vt:lpstr>Serieschakeling</vt:lpstr>
      <vt:lpstr>Even oefenen 1</vt:lpstr>
      <vt:lpstr>Even oefenen 2</vt:lpstr>
      <vt:lpstr>Even oefenen 3</vt:lpstr>
      <vt:lpstr>Huiswerk</vt:lpstr>
      <vt:lpstr>2.5 Parallelschakelingen</vt:lpstr>
      <vt:lpstr>Parallelschakeling</vt:lpstr>
      <vt:lpstr>Even oefenen 1</vt:lpstr>
      <vt:lpstr>Even oefenen 2</vt:lpstr>
      <vt:lpstr>Oefenen 3</vt:lpstr>
      <vt:lpstr>Serie en parallel</vt:lpstr>
      <vt:lpstr>Huiswerk (2 lessen)</vt:lpstr>
      <vt:lpstr>Vraag 1</vt:lpstr>
      <vt:lpstr>Vraag 2</vt:lpstr>
      <vt:lpstr>Vraag 3</vt:lpstr>
      <vt:lpstr>Productie</vt:lpstr>
      <vt:lpstr>Transport</vt:lpstr>
      <vt:lpstr>Nog meer transport</vt:lpstr>
      <vt:lpstr>En uiteindelijk thuis</vt:lpstr>
      <vt:lpstr>Thuis</vt:lpstr>
      <vt:lpstr>In het stopcontact</vt:lpstr>
      <vt:lpstr>Veiligheid thuis</vt:lpstr>
      <vt:lpstr>Smeltveiligheid</vt:lpstr>
      <vt:lpstr>Aardlekschakelaar</vt:lpstr>
      <vt:lpstr>Aardlekschakelaar</vt:lpstr>
      <vt:lpstr>Aardlekschakelaar</vt:lpstr>
      <vt:lpstr>Randaarde</vt:lpstr>
      <vt:lpstr>Zonder randaarde</vt:lpstr>
      <vt:lpstr>Schokkend …</vt:lpstr>
      <vt:lpstr>Met randaarde</vt:lpstr>
      <vt:lpstr>Huiswerk (2 lessen)</vt:lpstr>
      <vt:lpstr>2.6 Energie, vermogen en rendement</vt:lpstr>
      <vt:lpstr>Energie E in Joule J</vt:lpstr>
      <vt:lpstr>Vermogen P in Watt (= J/s) </vt:lpstr>
      <vt:lpstr>Joule en kiloWattuur</vt:lpstr>
      <vt:lpstr>Energie omzetten</vt:lpstr>
      <vt:lpstr>Rendement </vt:lpstr>
      <vt:lpstr>Huiswerk</vt:lpstr>
      <vt:lpstr>Productie</vt:lpstr>
      <vt:lpstr>Transport</vt:lpstr>
      <vt:lpstr>Nog meer transport</vt:lpstr>
      <vt:lpstr>En uiteindelijk thuis</vt:lpstr>
      <vt:lpstr>Thuis</vt:lpstr>
      <vt:lpstr>In het stopcontact</vt:lpstr>
      <vt:lpstr>Veiligheid thuis</vt:lpstr>
      <vt:lpstr>Smeltveiligheid</vt:lpstr>
      <vt:lpstr>Aardlekschakelaar</vt:lpstr>
      <vt:lpstr>Aardlekschakelaar</vt:lpstr>
      <vt:lpstr>Aardlekschakelaar</vt:lpstr>
      <vt:lpstr>Randaarde</vt:lpstr>
      <vt:lpstr>Zonder randaarde</vt:lpstr>
      <vt:lpstr>Schokkend …</vt:lpstr>
      <vt:lpstr>Met randaarde</vt:lpstr>
      <vt:lpstr>Huiswerk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zeg je?</dc:title>
  <dc:creator>Inus</dc:creator>
  <cp:lastModifiedBy>Kruise, L.</cp:lastModifiedBy>
  <cp:revision>263</cp:revision>
  <dcterms:created xsi:type="dcterms:W3CDTF">2009-02-11T18:03:10Z</dcterms:created>
  <dcterms:modified xsi:type="dcterms:W3CDTF">2023-12-14T13:06:16Z</dcterms:modified>
</cp:coreProperties>
</file>